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D014C-DFD3-404F-9E7F-A32C2C54B1C6}" type="datetimeFigureOut">
              <a:rPr lang="en-NZ" smtClean="0"/>
              <a:t>6/09/2018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2AA1D-BBBE-4513-8693-E543B76F13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248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Notes for</a:t>
            </a:r>
            <a:r>
              <a:rPr lang="en-NZ" baseline="0" dirty="0"/>
              <a:t> teacher:</a:t>
            </a:r>
          </a:p>
          <a:p>
            <a:endParaRPr lang="en-NZ" dirty="0"/>
          </a:p>
          <a:p>
            <a:r>
              <a:rPr lang="en-NZ" dirty="0" smtClean="0"/>
              <a:t>The</a:t>
            </a:r>
            <a:r>
              <a:rPr lang="en-NZ" baseline="0" dirty="0" smtClean="0"/>
              <a:t> Fred </a:t>
            </a:r>
            <a:r>
              <a:rPr lang="en-NZ" baseline="0" dirty="0"/>
              <a:t>Hollows </a:t>
            </a:r>
            <a:r>
              <a:rPr lang="en-NZ" baseline="0" dirty="0" smtClean="0"/>
              <a:t>storyboard for comparison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FEB8A-56E4-4553-8B67-A6EF02816A8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51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FEB8A-56E4-4553-8B67-A6EF02816A8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61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FEB8A-56E4-4553-8B67-A6EF02816A8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8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FEB8A-56E4-4553-8B67-A6EF02816A8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44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FEB8A-56E4-4553-8B67-A6EF02816A8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49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FEB8A-56E4-4553-8B67-A6EF02816A8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96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FEB8A-56E4-4553-8B67-A6EF02816A8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116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FEB8A-56E4-4553-8B67-A6EF02816A8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1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6/09/2018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331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6/09/2018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991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6/09/2018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547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6/09/2018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517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6/09/2018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650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6/09/2018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415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6/09/2018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516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6/09/2018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098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6/09/2018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455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6/09/2018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89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0CD-743B-43BC-B4CC-8A08585742C9}" type="datetimeFigureOut">
              <a:rPr lang="en-NZ" smtClean="0"/>
              <a:t>6/09/2018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730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1A0CD-743B-43BC-B4CC-8A08585742C9}" type="datetimeFigureOut">
              <a:rPr lang="en-NZ" smtClean="0"/>
              <a:t>6/09/2018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F85F7-215B-474C-BFB5-A44B0E3578E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430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561" y="1009898"/>
            <a:ext cx="4248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479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at the impact in the Pacific </a:t>
            </a:r>
            <a:endParaRPr lang="en-NZ" sz="3600" b="1" dirty="0">
              <a:solidFill>
                <a:srgbClr val="F479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2207568" y="548680"/>
            <a:ext cx="8460432" cy="0"/>
          </a:xfrm>
          <a:prstGeom prst="line">
            <a:avLst/>
          </a:prstGeom>
          <a:ln w="57150">
            <a:solidFill>
              <a:srgbClr val="F4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52F0FB1-EFF5-A14A-9681-5C98C9B03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404664"/>
            <a:ext cx="6858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3191E3-B88E-9942-BC81-D6B9E925203F}"/>
              </a:ext>
            </a:extLst>
          </p:cNvPr>
          <p:cNvSpPr txBox="1"/>
          <p:nvPr/>
        </p:nvSpPr>
        <p:spPr>
          <a:xfrm>
            <a:off x="1991545" y="3083291"/>
            <a:ext cx="41568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man in the Pacific with a bright future. He works hard and is able to provide for his family and contribute to the wider community. </a:t>
            </a:r>
            <a:endParaRPr lang="en-N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N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life is full and enjoyable; his wife works and his daughter goes to the local school. </a:t>
            </a:r>
            <a:endParaRPr lang="en-N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N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6CEB99-D72E-D041-AE53-96049BB4D78A}"/>
              </a:ext>
            </a:extLst>
          </p:cNvPr>
          <p:cNvSpPr txBox="1"/>
          <p:nvPr/>
        </p:nvSpPr>
        <p:spPr>
          <a:xfrm>
            <a:off x="2180349" y="6293843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EE6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</a:t>
            </a:r>
          </a:p>
        </p:txBody>
      </p:sp>
    </p:spTree>
    <p:extLst>
      <p:ext uri="{BB962C8B-B14F-4D97-AF65-F5344CB8AC3E}">
        <p14:creationId xmlns:p14="http://schemas.microsoft.com/office/powerpoint/2010/main" val="302539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A421B-7D30-4C40-ADCA-BB0505ED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286000"/>
            <a:ext cx="9144000" cy="914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31B59D-94B7-EE41-BC6F-5AEE75F9F269}"/>
              </a:ext>
            </a:extLst>
          </p:cNvPr>
          <p:cNvSpPr txBox="1"/>
          <p:nvPr/>
        </p:nvSpPr>
        <p:spPr>
          <a:xfrm>
            <a:off x="2351584" y="4869161"/>
            <a:ext cx="77768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then darkness sets in - over time, his sight starts to deteriorate.</a:t>
            </a:r>
          </a:p>
          <a:p>
            <a:endParaRPr lang="en-GB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826D4-6BBA-3044-B77F-E0CDF12D8759}"/>
              </a:ext>
            </a:extLst>
          </p:cNvPr>
          <p:cNvSpPr txBox="1"/>
          <p:nvPr/>
        </p:nvSpPr>
        <p:spPr>
          <a:xfrm>
            <a:off x="2180349" y="6293843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EE6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</a:t>
            </a:r>
          </a:p>
        </p:txBody>
      </p:sp>
    </p:spTree>
    <p:extLst>
      <p:ext uri="{BB962C8B-B14F-4D97-AF65-F5344CB8AC3E}">
        <p14:creationId xmlns:p14="http://schemas.microsoft.com/office/powerpoint/2010/main" val="404441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21346-263C-8340-AA93-ED2EB7150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69847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8F77B4-4C44-1A44-AE34-D0DEBEC90FB0}"/>
              </a:ext>
            </a:extLst>
          </p:cNvPr>
          <p:cNvSpPr txBox="1"/>
          <p:nvPr/>
        </p:nvSpPr>
        <p:spPr>
          <a:xfrm>
            <a:off x="6096000" y="2708920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Suddenly, he can no longer work and his daughter now needs to stay home from school to look after her father, keeping her from her education.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N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5B0894-373F-DD40-8319-4829F91959A8}"/>
              </a:ext>
            </a:extLst>
          </p:cNvPr>
          <p:cNvSpPr txBox="1"/>
          <p:nvPr/>
        </p:nvSpPr>
        <p:spPr>
          <a:xfrm>
            <a:off x="2180349" y="6293843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EE6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</a:t>
            </a:r>
          </a:p>
        </p:txBody>
      </p:sp>
    </p:spTree>
    <p:extLst>
      <p:ext uri="{BB962C8B-B14F-4D97-AF65-F5344CB8AC3E}">
        <p14:creationId xmlns:p14="http://schemas.microsoft.com/office/powerpoint/2010/main" val="273666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2DB87-37BD-874E-8730-C536DAB8E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BB8D0F-DA5D-744A-9401-549DFF694AE1}"/>
              </a:ext>
            </a:extLst>
          </p:cNvPr>
          <p:cNvSpPr txBox="1"/>
          <p:nvPr/>
        </p:nvSpPr>
        <p:spPr>
          <a:xfrm>
            <a:off x="2063552" y="282883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Now, his wife is the sole earner for the household. </a:t>
            </a:r>
            <a:endParaRPr lang="en-NZ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N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BA335-B6B9-174B-8CD6-E8890427DEEB}"/>
              </a:ext>
            </a:extLst>
          </p:cNvPr>
          <p:cNvSpPr txBox="1"/>
          <p:nvPr/>
        </p:nvSpPr>
        <p:spPr>
          <a:xfrm>
            <a:off x="2180349" y="6293843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EE6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</a:t>
            </a:r>
          </a:p>
        </p:txBody>
      </p:sp>
    </p:spTree>
    <p:extLst>
      <p:ext uri="{BB962C8B-B14F-4D97-AF65-F5344CB8AC3E}">
        <p14:creationId xmlns:p14="http://schemas.microsoft.com/office/powerpoint/2010/main" val="298322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5FBF4-EA1E-6545-BA48-D4E3A750D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692696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712A3A-40BC-284A-BE0D-7E69A5710FF2}"/>
              </a:ext>
            </a:extLst>
          </p:cNvPr>
          <p:cNvSpPr txBox="1"/>
          <p:nvPr/>
        </p:nvSpPr>
        <p:spPr>
          <a:xfrm>
            <a:off x="5807969" y="1484785"/>
            <a:ext cx="41568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hear that The Fred Hollows Foundation’s Pacific Outreach team are visiting his country and they are able to perform a 20-minute</a:t>
            </a:r>
          </a:p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sight-resorting operation. </a:t>
            </a:r>
            <a:endParaRPr lang="en-N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N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A19A1-0B1B-CB42-B287-6A4B1E5C8A63}"/>
              </a:ext>
            </a:extLst>
          </p:cNvPr>
          <p:cNvSpPr txBox="1"/>
          <p:nvPr/>
        </p:nvSpPr>
        <p:spPr>
          <a:xfrm>
            <a:off x="2180349" y="6293843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EE6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</a:t>
            </a:r>
          </a:p>
        </p:txBody>
      </p:sp>
    </p:spTree>
    <p:extLst>
      <p:ext uri="{BB962C8B-B14F-4D97-AF65-F5344CB8AC3E}">
        <p14:creationId xmlns:p14="http://schemas.microsoft.com/office/powerpoint/2010/main" val="53628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683326-54DB-564B-BF4E-3ED6BC7B9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-1683568"/>
            <a:ext cx="9155667" cy="9155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AB46B7-7DBD-AA45-AA91-88A919962DA6}"/>
              </a:ext>
            </a:extLst>
          </p:cNvPr>
          <p:cNvSpPr txBox="1"/>
          <p:nvPr/>
        </p:nvSpPr>
        <p:spPr>
          <a:xfrm>
            <a:off x="2495600" y="3789041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able to return the next day to have his bandages removed. He opens his eyes and light comes streaming in. He can now see the faces of his family again.</a:t>
            </a:r>
            <a:endParaRPr lang="en-N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E8D11-A0B0-3A4B-B8A0-341F89D03CA0}"/>
              </a:ext>
            </a:extLst>
          </p:cNvPr>
          <p:cNvSpPr txBox="1"/>
          <p:nvPr/>
        </p:nvSpPr>
        <p:spPr>
          <a:xfrm>
            <a:off x="2180349" y="6293843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EE6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</a:t>
            </a:r>
          </a:p>
        </p:txBody>
      </p:sp>
    </p:spTree>
    <p:extLst>
      <p:ext uri="{BB962C8B-B14F-4D97-AF65-F5344CB8AC3E}">
        <p14:creationId xmlns:p14="http://schemas.microsoft.com/office/powerpoint/2010/main" val="423963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B77FB-74ED-C64B-86DF-609384C3C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16632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C92A6E-6C9A-E448-86E9-D39A32484B60}"/>
              </a:ext>
            </a:extLst>
          </p:cNvPr>
          <p:cNvSpPr txBox="1"/>
          <p:nvPr/>
        </p:nvSpPr>
        <p:spPr>
          <a:xfrm>
            <a:off x="5951985" y="1529919"/>
            <a:ext cx="41568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his life restored - he returns to work, independent and proud once more. Able to provide for his family, pay his bills and contribute to his community again. </a:t>
            </a:r>
            <a:endParaRPr lang="en-N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N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00C24-492A-9146-8BBE-FBFACCEEC9BB}"/>
              </a:ext>
            </a:extLst>
          </p:cNvPr>
          <p:cNvSpPr txBox="1"/>
          <p:nvPr/>
        </p:nvSpPr>
        <p:spPr>
          <a:xfrm>
            <a:off x="2180349" y="6293843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EE6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</a:t>
            </a:r>
          </a:p>
        </p:txBody>
      </p:sp>
    </p:spTree>
    <p:extLst>
      <p:ext uri="{BB962C8B-B14F-4D97-AF65-F5344CB8AC3E}">
        <p14:creationId xmlns:p14="http://schemas.microsoft.com/office/powerpoint/2010/main" val="181662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B8DD18-92FD-C24F-9CAB-4EE7D539BE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980728"/>
            <a:ext cx="6569968" cy="6569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7DF4A-A174-CD42-8A01-2CA505BA4A57}"/>
              </a:ext>
            </a:extLst>
          </p:cNvPr>
          <p:cNvSpPr txBox="1"/>
          <p:nvPr/>
        </p:nvSpPr>
        <p:spPr>
          <a:xfrm>
            <a:off x="2783633" y="2420889"/>
            <a:ext cx="41568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future looks bright, and so does his daughters, who is now able to return to full-time schooling. She dreams of becoming an eye doctor to help people like her father.</a:t>
            </a:r>
            <a:endParaRPr lang="en-N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N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9B009-6BE2-0747-BF21-CE062948A079}"/>
              </a:ext>
            </a:extLst>
          </p:cNvPr>
          <p:cNvSpPr txBox="1"/>
          <p:nvPr/>
        </p:nvSpPr>
        <p:spPr>
          <a:xfrm>
            <a:off x="2180349" y="6293843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EE6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</a:t>
            </a:r>
          </a:p>
        </p:txBody>
      </p:sp>
    </p:spTree>
    <p:extLst>
      <p:ext uri="{BB962C8B-B14F-4D97-AF65-F5344CB8AC3E}">
        <p14:creationId xmlns:p14="http://schemas.microsoft.com/office/powerpoint/2010/main" val="4123894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Widescreen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IDC Enterprises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Eloise Moore</dc:creator>
  <cp:lastModifiedBy>Eloise Moore</cp:lastModifiedBy>
  <cp:revision>1</cp:revision>
  <dcterms:created xsi:type="dcterms:W3CDTF">2018-09-06T03:01:53Z</dcterms:created>
  <dcterms:modified xsi:type="dcterms:W3CDTF">2018-09-06T03:02:20Z</dcterms:modified>
</cp:coreProperties>
</file>