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71" r:id="rId1"/>
    <p:sldMasterId id="2147483672" r:id="rId2"/>
  </p:sldMasterIdLst>
  <p:notesMasterIdLst>
    <p:notesMasterId r:id="rId29"/>
  </p:notesMasterIdLst>
  <p:sldIdLst>
    <p:sldId id="280" r:id="rId3"/>
    <p:sldId id="257" r:id="rId4"/>
    <p:sldId id="298" r:id="rId5"/>
    <p:sldId id="299" r:id="rId6"/>
    <p:sldId id="260" r:id="rId7"/>
    <p:sldId id="309" r:id="rId8"/>
    <p:sldId id="322" r:id="rId9"/>
    <p:sldId id="263" r:id="rId10"/>
    <p:sldId id="264" r:id="rId11"/>
    <p:sldId id="265" r:id="rId12"/>
    <p:sldId id="285" r:id="rId13"/>
    <p:sldId id="313" r:id="rId14"/>
    <p:sldId id="267" r:id="rId15"/>
    <p:sldId id="269" r:id="rId16"/>
    <p:sldId id="271" r:id="rId17"/>
    <p:sldId id="314" r:id="rId18"/>
    <p:sldId id="324" r:id="rId19"/>
    <p:sldId id="326" r:id="rId20"/>
    <p:sldId id="325" r:id="rId21"/>
    <p:sldId id="274" r:id="rId22"/>
    <p:sldId id="275" r:id="rId23"/>
    <p:sldId id="279" r:id="rId24"/>
    <p:sldId id="327" r:id="rId25"/>
    <p:sldId id="328" r:id="rId26"/>
    <p:sldId id="282" r:id="rId27"/>
    <p:sldId id="283" r:id="rId28"/>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A4FD1EC-C26B-9BA2-517E-E3A14D489A88}" name="Ellie Moore" initials="EM" userId="S::EMoore@hollows.nz::db685b71-ef97-495b-be57-2cae1681bf1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9D95EE5-837F-BF6F-1E06-5EF8F5C499A8}" v="104" dt="2023-08-14T21:45:40.488"/>
    <p1510:client id="{4B49B2F1-2594-B747-7CFF-3B753F6FE471}" v="10" dt="2023-08-25T18:59:59.261"/>
    <p1510:client id="{6FF29C3A-1F07-E14B-BFF1-E612CE0D4C27}" v="9" dt="2023-08-10T21:57:44.621"/>
    <p1510:client id="{855DD16A-670C-3454-E6F0-F1061F7B846A}" v="2" dt="2023-08-23T15:14:27.182"/>
    <p1510:client id="{9C37FDE0-20E1-F2FC-73F8-F44E244CD678}" v="73" dt="2023-08-17T09:46:23.764"/>
    <p1510:client id="{D78D4943-D20D-8FC2-DCE6-42CB48566C03}" v="2" dt="2023-08-25T18:44:06.914"/>
  </p1510:revLst>
</p1510:revInfo>
</file>

<file path=ppt/tableStyles.xml><?xml version="1.0" encoding="utf-8"?>
<a:tblStyleLst xmlns:a="http://schemas.openxmlformats.org/drawingml/2006/main" def="{636F5D27-B382-4829-BA59-BCCCCBBE68D6}">
  <a:tblStyle styleId="{636F5D27-B382-4829-BA59-BCCCCBBE68D6}"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88"/>
    <p:restoredTop sz="90136" autoAdjust="0"/>
  </p:normalViewPr>
  <p:slideViewPr>
    <p:cSldViewPr snapToGrid="0">
      <p:cViewPr varScale="1">
        <p:scale>
          <a:sx n="153" d="100"/>
          <a:sy n="153" d="100"/>
        </p:scale>
        <p:origin x="824" y="17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microsoft.com/office/2016/11/relationships/changesInfo" Target="changesInfos/changesInfo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microsoft.com/office/2018/10/relationships/authors" Target="author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llie Moore" userId="S::emoore@hollows.nz::db685b71-ef97-495b-be57-2cae1681bf1e" providerId="AD" clId="Web-{4B49B2F1-2594-B747-7CFF-3B753F6FE471}"/>
    <pc:docChg chg="addSld delSld">
      <pc:chgData name="Ellie Moore" userId="S::emoore@hollows.nz::db685b71-ef97-495b-be57-2cae1681bf1e" providerId="AD" clId="Web-{4B49B2F1-2594-B747-7CFF-3B753F6FE471}" dt="2023-08-25T18:59:59.261" v="9"/>
      <pc:docMkLst>
        <pc:docMk/>
      </pc:docMkLst>
      <pc:sldChg chg="add del replId">
        <pc:chgData name="Ellie Moore" userId="S::emoore@hollows.nz::db685b71-ef97-495b-be57-2cae1681bf1e" providerId="AD" clId="Web-{4B49B2F1-2594-B747-7CFF-3B753F6FE471}" dt="2023-08-25T18:58:16.538" v="3"/>
        <pc:sldMkLst>
          <pc:docMk/>
          <pc:sldMk cId="412027590" sldId="329"/>
        </pc:sldMkLst>
      </pc:sldChg>
      <pc:sldChg chg="add del replId">
        <pc:chgData name="Ellie Moore" userId="S::emoore@hollows.nz::db685b71-ef97-495b-be57-2cae1681bf1e" providerId="AD" clId="Web-{4B49B2F1-2594-B747-7CFF-3B753F6FE471}" dt="2023-08-25T18:57:58.022" v="1"/>
        <pc:sldMkLst>
          <pc:docMk/>
          <pc:sldMk cId="1266463799" sldId="329"/>
        </pc:sldMkLst>
      </pc:sldChg>
      <pc:sldChg chg="add del replId">
        <pc:chgData name="Ellie Moore" userId="S::emoore@hollows.nz::db685b71-ef97-495b-be57-2cae1681bf1e" providerId="AD" clId="Web-{4B49B2F1-2594-B747-7CFF-3B753F6FE471}" dt="2023-08-25T18:58:36.101" v="5"/>
        <pc:sldMkLst>
          <pc:docMk/>
          <pc:sldMk cId="1437393334" sldId="329"/>
        </pc:sldMkLst>
      </pc:sldChg>
      <pc:sldChg chg="add del replId">
        <pc:chgData name="Ellie Moore" userId="S::emoore@hollows.nz::db685b71-ef97-495b-be57-2cae1681bf1e" providerId="AD" clId="Web-{4B49B2F1-2594-B747-7CFF-3B753F6FE471}" dt="2023-08-25T18:59:24.416" v="7"/>
        <pc:sldMkLst>
          <pc:docMk/>
          <pc:sldMk cId="3463935751" sldId="329"/>
        </pc:sldMkLst>
      </pc:sldChg>
      <pc:sldChg chg="add del replId">
        <pc:chgData name="Ellie Moore" userId="S::emoore@hollows.nz::db685b71-ef97-495b-be57-2cae1681bf1e" providerId="AD" clId="Web-{4B49B2F1-2594-B747-7CFF-3B753F6FE471}" dt="2023-08-25T18:59:59.261" v="9"/>
        <pc:sldMkLst>
          <pc:docMk/>
          <pc:sldMk cId="3669358960" sldId="329"/>
        </pc:sldMkLst>
      </pc:sldChg>
    </pc:docChg>
  </pc:docChgLst>
  <pc:docChgLst>
    <pc:chgData name="Ellie Moore" userId="S::emoore@hollows.nz::db685b71-ef97-495b-be57-2cae1681bf1e" providerId="AD" clId="Web-{9C37FDE0-20E1-F2FC-73F8-F44E244CD678}"/>
    <pc:docChg chg="modSld">
      <pc:chgData name="Ellie Moore" userId="S::emoore@hollows.nz::db685b71-ef97-495b-be57-2cae1681bf1e" providerId="AD" clId="Web-{9C37FDE0-20E1-F2FC-73F8-F44E244CD678}" dt="2023-08-17T09:46:22.483" v="165" actId="20577"/>
      <pc:docMkLst>
        <pc:docMk/>
      </pc:docMkLst>
      <pc:sldChg chg="modSp">
        <pc:chgData name="Ellie Moore" userId="S::emoore@hollows.nz::db685b71-ef97-495b-be57-2cae1681bf1e" providerId="AD" clId="Web-{9C37FDE0-20E1-F2FC-73F8-F44E244CD678}" dt="2023-08-17T09:36:20.369" v="28" actId="20577"/>
        <pc:sldMkLst>
          <pc:docMk/>
          <pc:sldMk cId="0" sldId="257"/>
        </pc:sldMkLst>
        <pc:spChg chg="mod">
          <ac:chgData name="Ellie Moore" userId="S::emoore@hollows.nz::db685b71-ef97-495b-be57-2cae1681bf1e" providerId="AD" clId="Web-{9C37FDE0-20E1-F2FC-73F8-F44E244CD678}" dt="2023-08-17T09:36:20.369" v="28" actId="20577"/>
          <ac:spMkLst>
            <pc:docMk/>
            <pc:sldMk cId="0" sldId="257"/>
            <ac:spMk id="126" creationId="{00000000-0000-0000-0000-000000000000}"/>
          </ac:spMkLst>
        </pc:spChg>
      </pc:sldChg>
      <pc:sldChg chg="modSp">
        <pc:chgData name="Ellie Moore" userId="S::emoore@hollows.nz::db685b71-ef97-495b-be57-2cae1681bf1e" providerId="AD" clId="Web-{9C37FDE0-20E1-F2FC-73F8-F44E244CD678}" dt="2023-08-17T09:36:39.026" v="42" actId="20577"/>
        <pc:sldMkLst>
          <pc:docMk/>
          <pc:sldMk cId="0" sldId="260"/>
        </pc:sldMkLst>
        <pc:spChg chg="mod">
          <ac:chgData name="Ellie Moore" userId="S::emoore@hollows.nz::db685b71-ef97-495b-be57-2cae1681bf1e" providerId="AD" clId="Web-{9C37FDE0-20E1-F2FC-73F8-F44E244CD678}" dt="2023-08-17T09:36:39.026" v="42" actId="20577"/>
          <ac:spMkLst>
            <pc:docMk/>
            <pc:sldMk cId="0" sldId="260"/>
            <ac:spMk id="156" creationId="{00000000-0000-0000-0000-000000000000}"/>
          </ac:spMkLst>
        </pc:spChg>
      </pc:sldChg>
      <pc:sldChg chg="modSp modNotes">
        <pc:chgData name="Ellie Moore" userId="S::emoore@hollows.nz::db685b71-ef97-495b-be57-2cae1681bf1e" providerId="AD" clId="Web-{9C37FDE0-20E1-F2FC-73F8-F44E244CD678}" dt="2023-08-17T09:37:04.089" v="52" actId="20577"/>
        <pc:sldMkLst>
          <pc:docMk/>
          <pc:sldMk cId="0" sldId="265"/>
        </pc:sldMkLst>
        <pc:spChg chg="mod">
          <ac:chgData name="Ellie Moore" userId="S::emoore@hollows.nz::db685b71-ef97-495b-be57-2cae1681bf1e" providerId="AD" clId="Web-{9C37FDE0-20E1-F2FC-73F8-F44E244CD678}" dt="2023-08-17T09:37:04.089" v="52" actId="20577"/>
          <ac:spMkLst>
            <pc:docMk/>
            <pc:sldMk cId="0" sldId="265"/>
            <ac:spMk id="200" creationId="{00000000-0000-0000-0000-000000000000}"/>
          </ac:spMkLst>
        </pc:spChg>
      </pc:sldChg>
      <pc:sldChg chg="modSp modNotes">
        <pc:chgData name="Ellie Moore" userId="S::emoore@hollows.nz::db685b71-ef97-495b-be57-2cae1681bf1e" providerId="AD" clId="Web-{9C37FDE0-20E1-F2FC-73F8-F44E244CD678}" dt="2023-08-17T09:43:33.133" v="134"/>
        <pc:sldMkLst>
          <pc:docMk/>
          <pc:sldMk cId="0" sldId="274"/>
        </pc:sldMkLst>
        <pc:spChg chg="mod">
          <ac:chgData name="Ellie Moore" userId="S::emoore@hollows.nz::db685b71-ef97-495b-be57-2cae1681bf1e" providerId="AD" clId="Web-{9C37FDE0-20E1-F2FC-73F8-F44E244CD678}" dt="2023-08-17T09:43:07.757" v="133" actId="20577"/>
          <ac:spMkLst>
            <pc:docMk/>
            <pc:sldMk cId="0" sldId="274"/>
            <ac:spMk id="258" creationId="{00000000-0000-0000-0000-000000000000}"/>
          </ac:spMkLst>
        </pc:spChg>
      </pc:sldChg>
      <pc:sldChg chg="addSp delSp modSp">
        <pc:chgData name="Ellie Moore" userId="S::emoore@hollows.nz::db685b71-ef97-495b-be57-2cae1681bf1e" providerId="AD" clId="Web-{9C37FDE0-20E1-F2FC-73F8-F44E244CD678}" dt="2023-08-17T09:43:48.196" v="135"/>
        <pc:sldMkLst>
          <pc:docMk/>
          <pc:sldMk cId="0" sldId="279"/>
        </pc:sldMkLst>
        <pc:spChg chg="add mod">
          <ac:chgData name="Ellie Moore" userId="S::emoore@hollows.nz::db685b71-ef97-495b-be57-2cae1681bf1e" providerId="AD" clId="Web-{9C37FDE0-20E1-F2FC-73F8-F44E244CD678}" dt="2023-08-17T09:43:48.196" v="135"/>
          <ac:spMkLst>
            <pc:docMk/>
            <pc:sldMk cId="0" sldId="279"/>
            <ac:spMk id="3" creationId="{2E4FBDF0-101E-C2E1-4A90-417CDEE6C1B0}"/>
          </ac:spMkLst>
        </pc:spChg>
        <pc:spChg chg="del">
          <ac:chgData name="Ellie Moore" userId="S::emoore@hollows.nz::db685b71-ef97-495b-be57-2cae1681bf1e" providerId="AD" clId="Web-{9C37FDE0-20E1-F2FC-73F8-F44E244CD678}" dt="2023-08-17T09:43:48.196" v="135"/>
          <ac:spMkLst>
            <pc:docMk/>
            <pc:sldMk cId="0" sldId="279"/>
            <ac:spMk id="313" creationId="{00000000-0000-0000-0000-000000000000}"/>
          </ac:spMkLst>
        </pc:spChg>
      </pc:sldChg>
      <pc:sldChg chg="modSp">
        <pc:chgData name="Ellie Moore" userId="S::emoore@hollows.nz::db685b71-ef97-495b-be57-2cae1681bf1e" providerId="AD" clId="Web-{9C37FDE0-20E1-F2FC-73F8-F44E244CD678}" dt="2023-08-17T09:45:31.809" v="162" actId="20577"/>
        <pc:sldMkLst>
          <pc:docMk/>
          <pc:sldMk cId="0" sldId="282"/>
        </pc:sldMkLst>
        <pc:spChg chg="mod">
          <ac:chgData name="Ellie Moore" userId="S::emoore@hollows.nz::db685b71-ef97-495b-be57-2cae1681bf1e" providerId="AD" clId="Web-{9C37FDE0-20E1-F2FC-73F8-F44E244CD678}" dt="2023-08-17T09:45:31.809" v="162" actId="20577"/>
          <ac:spMkLst>
            <pc:docMk/>
            <pc:sldMk cId="0" sldId="282"/>
            <ac:spMk id="343" creationId="{00000000-0000-0000-0000-000000000000}"/>
          </ac:spMkLst>
        </pc:spChg>
      </pc:sldChg>
      <pc:sldChg chg="modSp">
        <pc:chgData name="Ellie Moore" userId="S::emoore@hollows.nz::db685b71-ef97-495b-be57-2cae1681bf1e" providerId="AD" clId="Web-{9C37FDE0-20E1-F2FC-73F8-F44E244CD678}" dt="2023-08-17T09:46:22.483" v="165" actId="20577"/>
        <pc:sldMkLst>
          <pc:docMk/>
          <pc:sldMk cId="0" sldId="283"/>
        </pc:sldMkLst>
        <pc:spChg chg="mod">
          <ac:chgData name="Ellie Moore" userId="S::emoore@hollows.nz::db685b71-ef97-495b-be57-2cae1681bf1e" providerId="AD" clId="Web-{9C37FDE0-20E1-F2FC-73F8-F44E244CD678}" dt="2023-08-17T09:46:22.483" v="165" actId="20577"/>
          <ac:spMkLst>
            <pc:docMk/>
            <pc:sldMk cId="0" sldId="283"/>
            <ac:spMk id="358" creationId="{00000000-0000-0000-0000-000000000000}"/>
          </ac:spMkLst>
        </pc:spChg>
      </pc:sldChg>
      <pc:sldChg chg="addSp delSp modSp">
        <pc:chgData name="Ellie Moore" userId="S::emoore@hollows.nz::db685b71-ef97-495b-be57-2cae1681bf1e" providerId="AD" clId="Web-{9C37FDE0-20E1-F2FC-73F8-F44E244CD678}" dt="2023-08-17T09:38:03.076" v="57" actId="1076"/>
        <pc:sldMkLst>
          <pc:docMk/>
          <pc:sldMk cId="2493425016" sldId="285"/>
        </pc:sldMkLst>
        <pc:spChg chg="mod">
          <ac:chgData name="Ellie Moore" userId="S::emoore@hollows.nz::db685b71-ef97-495b-be57-2cae1681bf1e" providerId="AD" clId="Web-{9C37FDE0-20E1-F2FC-73F8-F44E244CD678}" dt="2023-08-17T09:38:03.076" v="57" actId="1076"/>
          <ac:spMkLst>
            <pc:docMk/>
            <pc:sldMk cId="2493425016" sldId="285"/>
            <ac:spMk id="4" creationId="{684CD126-95C0-14DD-BC39-9077A7F629F6}"/>
          </ac:spMkLst>
        </pc:spChg>
        <pc:spChg chg="add del">
          <ac:chgData name="Ellie Moore" userId="S::emoore@hollows.nz::db685b71-ef97-495b-be57-2cae1681bf1e" providerId="AD" clId="Web-{9C37FDE0-20E1-F2FC-73F8-F44E244CD678}" dt="2023-08-17T09:37:54.591" v="55"/>
          <ac:spMkLst>
            <pc:docMk/>
            <pc:sldMk cId="2493425016" sldId="285"/>
            <ac:spMk id="5" creationId="{247F4978-8FB2-A266-24FE-E8BDA4EEFCD5}"/>
          </ac:spMkLst>
        </pc:spChg>
        <pc:graphicFrameChg chg="mod">
          <ac:chgData name="Ellie Moore" userId="S::emoore@hollows.nz::db685b71-ef97-495b-be57-2cae1681bf1e" providerId="AD" clId="Web-{9C37FDE0-20E1-F2FC-73F8-F44E244CD678}" dt="2023-08-17T09:37:58.232" v="56" actId="14100"/>
          <ac:graphicFrameMkLst>
            <pc:docMk/>
            <pc:sldMk cId="2493425016" sldId="285"/>
            <ac:graphicFrameMk id="3" creationId="{5CC9C896-35B8-F7FE-456B-8B2934FA999F}"/>
          </ac:graphicFrameMkLst>
        </pc:graphicFrameChg>
        <pc:picChg chg="del">
          <ac:chgData name="Ellie Moore" userId="S::emoore@hollows.nz::db685b71-ef97-495b-be57-2cae1681bf1e" providerId="AD" clId="Web-{9C37FDE0-20E1-F2FC-73F8-F44E244CD678}" dt="2023-08-17T09:37:15.465" v="53"/>
          <ac:picMkLst>
            <pc:docMk/>
            <pc:sldMk cId="2493425016" sldId="285"/>
            <ac:picMk id="2" creationId="{A900CBE9-CD03-47F1-EF63-88095FCBB7C2}"/>
          </ac:picMkLst>
        </pc:picChg>
      </pc:sldChg>
      <pc:sldChg chg="modSp">
        <pc:chgData name="Ellie Moore" userId="S::emoore@hollows.nz::db685b71-ef97-495b-be57-2cae1681bf1e" providerId="AD" clId="Web-{9C37FDE0-20E1-F2FC-73F8-F44E244CD678}" dt="2023-08-17T09:36:25.198" v="31" actId="20577"/>
        <pc:sldMkLst>
          <pc:docMk/>
          <pc:sldMk cId="0" sldId="298"/>
        </pc:sldMkLst>
        <pc:spChg chg="mod">
          <ac:chgData name="Ellie Moore" userId="S::emoore@hollows.nz::db685b71-ef97-495b-be57-2cae1681bf1e" providerId="AD" clId="Web-{9C37FDE0-20E1-F2FC-73F8-F44E244CD678}" dt="2023-08-17T09:36:25.198" v="31" actId="20577"/>
          <ac:spMkLst>
            <pc:docMk/>
            <pc:sldMk cId="0" sldId="298"/>
            <ac:spMk id="136" creationId="{00000000-0000-0000-0000-000000000000}"/>
          </ac:spMkLst>
        </pc:spChg>
      </pc:sldChg>
      <pc:sldChg chg="modSp">
        <pc:chgData name="Ellie Moore" userId="S::emoore@hollows.nz::db685b71-ef97-495b-be57-2cae1681bf1e" providerId="AD" clId="Web-{9C37FDE0-20E1-F2FC-73F8-F44E244CD678}" dt="2023-08-17T09:36:31.354" v="36" actId="20577"/>
        <pc:sldMkLst>
          <pc:docMk/>
          <pc:sldMk cId="0" sldId="299"/>
        </pc:sldMkLst>
        <pc:spChg chg="mod">
          <ac:chgData name="Ellie Moore" userId="S::emoore@hollows.nz::db685b71-ef97-495b-be57-2cae1681bf1e" providerId="AD" clId="Web-{9C37FDE0-20E1-F2FC-73F8-F44E244CD678}" dt="2023-08-17T09:36:31.354" v="36" actId="20577"/>
          <ac:spMkLst>
            <pc:docMk/>
            <pc:sldMk cId="0" sldId="299"/>
            <ac:spMk id="222" creationId="{00000000-0000-0000-0000-000000000000}"/>
          </ac:spMkLst>
        </pc:spChg>
      </pc:sldChg>
      <pc:sldChg chg="modSp">
        <pc:chgData name="Ellie Moore" userId="S::emoore@hollows.nz::db685b71-ef97-495b-be57-2cae1681bf1e" providerId="AD" clId="Web-{9C37FDE0-20E1-F2FC-73F8-F44E244CD678}" dt="2023-08-17T09:36:47.511" v="44" actId="20577"/>
        <pc:sldMkLst>
          <pc:docMk/>
          <pc:sldMk cId="0" sldId="309"/>
        </pc:sldMkLst>
        <pc:spChg chg="mod">
          <ac:chgData name="Ellie Moore" userId="S::emoore@hollows.nz::db685b71-ef97-495b-be57-2cae1681bf1e" providerId="AD" clId="Web-{9C37FDE0-20E1-F2FC-73F8-F44E244CD678}" dt="2023-08-17T09:36:47.511" v="44" actId="20577"/>
          <ac:spMkLst>
            <pc:docMk/>
            <pc:sldMk cId="0" sldId="309"/>
            <ac:spMk id="166" creationId="{00000000-0000-0000-0000-000000000000}"/>
          </ac:spMkLst>
        </pc:spChg>
      </pc:sldChg>
      <pc:sldChg chg="modSp modNotes">
        <pc:chgData name="Ellie Moore" userId="S::emoore@hollows.nz::db685b71-ef97-495b-be57-2cae1681bf1e" providerId="AD" clId="Web-{9C37FDE0-20E1-F2FC-73F8-F44E244CD678}" dt="2023-08-17T09:38:23.795" v="67" actId="1076"/>
        <pc:sldMkLst>
          <pc:docMk/>
          <pc:sldMk cId="0" sldId="313"/>
        </pc:sldMkLst>
        <pc:spChg chg="mod">
          <ac:chgData name="Ellie Moore" userId="S::emoore@hollows.nz::db685b71-ef97-495b-be57-2cae1681bf1e" providerId="AD" clId="Web-{9C37FDE0-20E1-F2FC-73F8-F44E244CD678}" dt="2023-08-17T09:38:23.795" v="67" actId="1076"/>
          <ac:spMkLst>
            <pc:docMk/>
            <pc:sldMk cId="0" sldId="313"/>
            <ac:spMk id="212" creationId="{00000000-0000-0000-0000-000000000000}"/>
          </ac:spMkLst>
        </pc:spChg>
      </pc:sldChg>
      <pc:sldChg chg="modNotes">
        <pc:chgData name="Ellie Moore" userId="S::emoore@hollows.nz::db685b71-ef97-495b-be57-2cae1681bf1e" providerId="AD" clId="Web-{9C37FDE0-20E1-F2FC-73F8-F44E244CD678}" dt="2023-08-17T09:41:46.880" v="118"/>
        <pc:sldMkLst>
          <pc:docMk/>
          <pc:sldMk cId="0" sldId="314"/>
        </pc:sldMkLst>
      </pc:sldChg>
      <pc:sldChg chg="modSp">
        <pc:chgData name="Ellie Moore" userId="S::emoore@hollows.nz::db685b71-ef97-495b-be57-2cae1681bf1e" providerId="AD" clId="Web-{9C37FDE0-20E1-F2FC-73F8-F44E244CD678}" dt="2023-08-17T09:36:50.995" v="46" actId="20577"/>
        <pc:sldMkLst>
          <pc:docMk/>
          <pc:sldMk cId="3076989671" sldId="322"/>
        </pc:sldMkLst>
        <pc:spChg chg="mod">
          <ac:chgData name="Ellie Moore" userId="S::emoore@hollows.nz::db685b71-ef97-495b-be57-2cae1681bf1e" providerId="AD" clId="Web-{9C37FDE0-20E1-F2FC-73F8-F44E244CD678}" dt="2023-08-17T09:36:50.995" v="46" actId="20577"/>
          <ac:spMkLst>
            <pc:docMk/>
            <pc:sldMk cId="3076989671" sldId="322"/>
            <ac:spMk id="176" creationId="{00000000-0000-0000-0000-000000000000}"/>
          </ac:spMkLst>
        </pc:spChg>
      </pc:sldChg>
      <pc:sldChg chg="modNotes">
        <pc:chgData name="Ellie Moore" userId="S::emoore@hollows.nz::db685b71-ef97-495b-be57-2cae1681bf1e" providerId="AD" clId="Web-{9C37FDE0-20E1-F2FC-73F8-F44E244CD678}" dt="2023-08-17T09:40:18.940" v="111"/>
        <pc:sldMkLst>
          <pc:docMk/>
          <pc:sldMk cId="1182040626" sldId="324"/>
        </pc:sldMkLst>
      </pc:sldChg>
      <pc:sldChg chg="modNotes">
        <pc:chgData name="Ellie Moore" userId="S::emoore@hollows.nz::db685b71-ef97-495b-be57-2cae1681bf1e" providerId="AD" clId="Web-{9C37FDE0-20E1-F2FC-73F8-F44E244CD678}" dt="2023-08-17T09:42:03.193" v="125"/>
        <pc:sldMkLst>
          <pc:docMk/>
          <pc:sldMk cId="2668773325" sldId="326"/>
        </pc:sldMkLst>
      </pc:sldChg>
      <pc:sldChg chg="modSp">
        <pc:chgData name="Ellie Moore" userId="S::emoore@hollows.nz::db685b71-ef97-495b-be57-2cae1681bf1e" providerId="AD" clId="Web-{9C37FDE0-20E1-F2FC-73F8-F44E244CD678}" dt="2023-08-17T09:43:54.056" v="139" actId="20577"/>
        <pc:sldMkLst>
          <pc:docMk/>
          <pc:sldMk cId="2439571693" sldId="327"/>
        </pc:sldMkLst>
        <pc:spChg chg="mod">
          <ac:chgData name="Ellie Moore" userId="S::emoore@hollows.nz::db685b71-ef97-495b-be57-2cae1681bf1e" providerId="AD" clId="Web-{9C37FDE0-20E1-F2FC-73F8-F44E244CD678}" dt="2023-08-17T09:43:54.056" v="139" actId="20577"/>
          <ac:spMkLst>
            <pc:docMk/>
            <pc:sldMk cId="2439571693" sldId="327"/>
            <ac:spMk id="323" creationId="{00000000-0000-0000-0000-000000000000}"/>
          </ac:spMkLst>
        </pc:spChg>
      </pc:sldChg>
      <pc:sldChg chg="modNotes">
        <pc:chgData name="Ellie Moore" userId="S::emoore@hollows.nz::db685b71-ef97-495b-be57-2cae1681bf1e" providerId="AD" clId="Web-{9C37FDE0-20E1-F2FC-73F8-F44E244CD678}" dt="2023-08-17T09:45:18.684" v="153"/>
        <pc:sldMkLst>
          <pc:docMk/>
          <pc:sldMk cId="2617338196" sldId="328"/>
        </pc:sldMkLst>
      </pc:sldChg>
    </pc:docChg>
  </pc:docChgLst>
  <pc:docChgLst>
    <pc:chgData name="Ellie Moore" userId="S::emoore@hollows.nz::db685b71-ef97-495b-be57-2cae1681bf1e" providerId="AD" clId="Web-{38FBE695-0A05-468B-04A5-1646B1B6B136}"/>
    <pc:docChg chg="modSld">
      <pc:chgData name="Ellie Moore" userId="S::emoore@hollows.nz::db685b71-ef97-495b-be57-2cae1681bf1e" providerId="AD" clId="Web-{38FBE695-0A05-468B-04A5-1646B1B6B136}" dt="2023-08-20T19:04:12.975" v="0"/>
      <pc:docMkLst>
        <pc:docMk/>
      </pc:docMkLst>
      <pc:sldChg chg="modNotes">
        <pc:chgData name="Ellie Moore" userId="S::emoore@hollows.nz::db685b71-ef97-495b-be57-2cae1681bf1e" providerId="AD" clId="Web-{38FBE695-0A05-468B-04A5-1646B1B6B136}" dt="2023-08-20T19:04:12.975" v="0"/>
        <pc:sldMkLst>
          <pc:docMk/>
          <pc:sldMk cId="0" sldId="280"/>
        </pc:sldMkLst>
      </pc:sldChg>
    </pc:docChg>
  </pc:docChgLst>
  <pc:docChgLst>
    <pc:chgData name="Ellie Moore" userId="S::emoore@hollows.nz::db685b71-ef97-495b-be57-2cae1681bf1e" providerId="AD" clId="Web-{D78D4943-D20D-8FC2-DCE6-42CB48566C03}"/>
    <pc:docChg chg="modSld">
      <pc:chgData name="Ellie Moore" userId="S::emoore@hollows.nz::db685b71-ef97-495b-be57-2cae1681bf1e" providerId="AD" clId="Web-{D78D4943-D20D-8FC2-DCE6-42CB48566C03}" dt="2023-08-25T18:44:06.914" v="1" actId="20577"/>
      <pc:docMkLst>
        <pc:docMk/>
      </pc:docMkLst>
      <pc:sldChg chg="modSp">
        <pc:chgData name="Ellie Moore" userId="S::emoore@hollows.nz::db685b71-ef97-495b-be57-2cae1681bf1e" providerId="AD" clId="Web-{D78D4943-D20D-8FC2-DCE6-42CB48566C03}" dt="2023-08-25T18:44:06.914" v="1" actId="20577"/>
        <pc:sldMkLst>
          <pc:docMk/>
          <pc:sldMk cId="1182040626" sldId="324"/>
        </pc:sldMkLst>
        <pc:spChg chg="mod">
          <ac:chgData name="Ellie Moore" userId="S::emoore@hollows.nz::db685b71-ef97-495b-be57-2cae1681bf1e" providerId="AD" clId="Web-{D78D4943-D20D-8FC2-DCE6-42CB48566C03}" dt="2023-08-25T18:44:06.914" v="1" actId="20577"/>
          <ac:spMkLst>
            <pc:docMk/>
            <pc:sldMk cId="1182040626" sldId="324"/>
            <ac:spMk id="286" creationId="{00000000-0000-0000-0000-000000000000}"/>
          </ac:spMkLst>
        </pc:spChg>
      </pc:sldChg>
    </pc:docChg>
  </pc:docChgLst>
  <pc:docChgLst>
    <pc:chgData name="Sam Murray" userId="c999974b-06f6-4f60-8d63-947d378450fc" providerId="ADAL" clId="{6FF29C3A-1F07-E14B-BFF1-E612CE0D4C27}"/>
    <pc:docChg chg="undo custSel addSld delSld modSld">
      <pc:chgData name="Sam Murray" userId="c999974b-06f6-4f60-8d63-947d378450fc" providerId="ADAL" clId="{6FF29C3A-1F07-E14B-BFF1-E612CE0D4C27}" dt="2023-08-10T22:09:48.619" v="55"/>
      <pc:docMkLst>
        <pc:docMk/>
      </pc:docMkLst>
      <pc:sldChg chg="addSp delSp modSp mod modAnim">
        <pc:chgData name="Sam Murray" userId="c999974b-06f6-4f60-8d63-947d378450fc" providerId="ADAL" clId="{6FF29C3A-1F07-E14B-BFF1-E612CE0D4C27}" dt="2023-08-10T21:38:29.426" v="3"/>
        <pc:sldMkLst>
          <pc:docMk/>
          <pc:sldMk cId="0" sldId="267"/>
        </pc:sldMkLst>
        <pc:picChg chg="add mod">
          <ac:chgData name="Sam Murray" userId="c999974b-06f6-4f60-8d63-947d378450fc" providerId="ADAL" clId="{6FF29C3A-1F07-E14B-BFF1-E612CE0D4C27}" dt="2023-08-10T21:38:29.426" v="3"/>
          <ac:picMkLst>
            <pc:docMk/>
            <pc:sldMk cId="0" sldId="267"/>
            <ac:picMk id="2" creationId="{0F9D9BF9-D1A5-43EF-E95A-93421E0ADFAA}"/>
          </ac:picMkLst>
        </pc:picChg>
        <pc:picChg chg="del">
          <ac:chgData name="Sam Murray" userId="c999974b-06f6-4f60-8d63-947d378450fc" providerId="ADAL" clId="{6FF29C3A-1F07-E14B-BFF1-E612CE0D4C27}" dt="2023-08-10T21:38:25.748" v="1" actId="478"/>
          <ac:picMkLst>
            <pc:docMk/>
            <pc:sldMk cId="0" sldId="267"/>
            <ac:picMk id="218" creationId="{00000000-0000-0000-0000-000000000000}"/>
          </ac:picMkLst>
        </pc:picChg>
      </pc:sldChg>
      <pc:sldChg chg="del">
        <pc:chgData name="Sam Murray" userId="c999974b-06f6-4f60-8d63-947d378450fc" providerId="ADAL" clId="{6FF29C3A-1F07-E14B-BFF1-E612CE0D4C27}" dt="2023-08-10T21:38:26.321" v="2" actId="2696"/>
        <pc:sldMkLst>
          <pc:docMk/>
          <pc:sldMk cId="0" sldId="268"/>
        </pc:sldMkLst>
      </pc:sldChg>
      <pc:sldChg chg="del">
        <pc:chgData name="Sam Murray" userId="c999974b-06f6-4f60-8d63-947d378450fc" providerId="ADAL" clId="{6FF29C3A-1F07-E14B-BFF1-E612CE0D4C27}" dt="2023-08-10T21:38:41.130" v="4" actId="2696"/>
        <pc:sldMkLst>
          <pc:docMk/>
          <pc:sldMk cId="0" sldId="270"/>
        </pc:sldMkLst>
      </pc:sldChg>
      <pc:sldChg chg="addSp delSp modSp add del mod">
        <pc:chgData name="Sam Murray" userId="c999974b-06f6-4f60-8d63-947d378450fc" providerId="ADAL" clId="{6FF29C3A-1F07-E14B-BFF1-E612CE0D4C27}" dt="2023-08-10T21:44:31.134" v="17" actId="14100"/>
        <pc:sldMkLst>
          <pc:docMk/>
          <pc:sldMk cId="0" sldId="271"/>
        </pc:sldMkLst>
        <pc:picChg chg="add mod">
          <ac:chgData name="Sam Murray" userId="c999974b-06f6-4f60-8d63-947d378450fc" providerId="ADAL" clId="{6FF29C3A-1F07-E14B-BFF1-E612CE0D4C27}" dt="2023-08-10T21:44:31.134" v="17" actId="14100"/>
          <ac:picMkLst>
            <pc:docMk/>
            <pc:sldMk cId="0" sldId="271"/>
            <ac:picMk id="3" creationId="{EB3F75CF-F2BA-5746-0445-5F27E3ECF492}"/>
          </ac:picMkLst>
        </pc:picChg>
        <pc:picChg chg="del">
          <ac:chgData name="Sam Murray" userId="c999974b-06f6-4f60-8d63-947d378450fc" providerId="ADAL" clId="{6FF29C3A-1F07-E14B-BFF1-E612CE0D4C27}" dt="2023-08-10T21:44:05.990" v="12" actId="478"/>
          <ac:picMkLst>
            <pc:docMk/>
            <pc:sldMk cId="0" sldId="271"/>
            <ac:picMk id="239" creationId="{00000000-0000-0000-0000-000000000000}"/>
          </ac:picMkLst>
        </pc:picChg>
      </pc:sldChg>
      <pc:sldChg chg="add del">
        <pc:chgData name="Sam Murray" userId="c999974b-06f6-4f60-8d63-947d378450fc" providerId="ADAL" clId="{6FF29C3A-1F07-E14B-BFF1-E612CE0D4C27}" dt="2023-08-10T21:44:04.433" v="11" actId="2696"/>
        <pc:sldMkLst>
          <pc:docMk/>
          <pc:sldMk cId="0" sldId="273"/>
        </pc:sldMkLst>
      </pc:sldChg>
      <pc:sldChg chg="modSp mod">
        <pc:chgData name="Sam Murray" userId="c999974b-06f6-4f60-8d63-947d378450fc" providerId="ADAL" clId="{6FF29C3A-1F07-E14B-BFF1-E612CE0D4C27}" dt="2023-08-10T21:22:09.016" v="0" actId="1076"/>
        <pc:sldMkLst>
          <pc:docMk/>
          <pc:sldMk cId="0" sldId="280"/>
        </pc:sldMkLst>
        <pc:spChg chg="mod">
          <ac:chgData name="Sam Murray" userId="c999974b-06f6-4f60-8d63-947d378450fc" providerId="ADAL" clId="{6FF29C3A-1F07-E14B-BFF1-E612CE0D4C27}" dt="2023-08-10T21:22:09.016" v="0" actId="1076"/>
          <ac:spMkLst>
            <pc:docMk/>
            <pc:sldMk cId="0" sldId="280"/>
            <ac:spMk id="115" creationId="{00000000-0000-0000-0000-000000000000}"/>
          </ac:spMkLst>
        </pc:spChg>
        <pc:spChg chg="mod">
          <ac:chgData name="Sam Murray" userId="c999974b-06f6-4f60-8d63-947d378450fc" providerId="ADAL" clId="{6FF29C3A-1F07-E14B-BFF1-E612CE0D4C27}" dt="2023-08-10T21:22:09.016" v="0" actId="1076"/>
          <ac:spMkLst>
            <pc:docMk/>
            <pc:sldMk cId="0" sldId="280"/>
            <ac:spMk id="117" creationId="{00000000-0000-0000-0000-000000000000}"/>
          </ac:spMkLst>
        </pc:spChg>
        <pc:picChg chg="mod">
          <ac:chgData name="Sam Murray" userId="c999974b-06f6-4f60-8d63-947d378450fc" providerId="ADAL" clId="{6FF29C3A-1F07-E14B-BFF1-E612CE0D4C27}" dt="2023-08-10T21:22:09.016" v="0" actId="1076"/>
          <ac:picMkLst>
            <pc:docMk/>
            <pc:sldMk cId="0" sldId="280"/>
            <ac:picMk id="5" creationId="{9FA6947C-4D94-C1CA-0D40-531D243D15EC}"/>
          </ac:picMkLst>
        </pc:picChg>
      </pc:sldChg>
      <pc:sldChg chg="modSp mod delCm">
        <pc:chgData name="Sam Murray" userId="c999974b-06f6-4f60-8d63-947d378450fc" providerId="ADAL" clId="{6FF29C3A-1F07-E14B-BFF1-E612CE0D4C27}" dt="2023-08-10T22:09:48.619" v="55"/>
        <pc:sldMkLst>
          <pc:docMk/>
          <pc:sldMk cId="0" sldId="282"/>
        </pc:sldMkLst>
        <pc:picChg chg="mod modCrop">
          <ac:chgData name="Sam Murray" userId="c999974b-06f6-4f60-8d63-947d378450fc" providerId="ADAL" clId="{6FF29C3A-1F07-E14B-BFF1-E612CE0D4C27}" dt="2023-08-10T21:58:23.762" v="47" actId="1076"/>
          <ac:picMkLst>
            <pc:docMk/>
            <pc:sldMk cId="0" sldId="282"/>
            <ac:picMk id="345" creationId="{00000000-0000-0000-0000-000000000000}"/>
          </ac:picMkLst>
        </pc:picChg>
        <pc:picChg chg="mod modCrop">
          <ac:chgData name="Sam Murray" userId="c999974b-06f6-4f60-8d63-947d378450fc" providerId="ADAL" clId="{6FF29C3A-1F07-E14B-BFF1-E612CE0D4C27}" dt="2023-08-10T21:58:29.487" v="53" actId="1038"/>
          <ac:picMkLst>
            <pc:docMk/>
            <pc:sldMk cId="0" sldId="282"/>
            <ac:picMk id="346" creationId="{00000000-0000-0000-0000-000000000000}"/>
          </ac:picMkLst>
        </pc:picChg>
        <pc:extLst>
          <p:ext xmlns:p="http://schemas.openxmlformats.org/presentationml/2006/main" uri="{D6D511B9-2390-475A-947B-AFAB55BFBCF1}">
            <pc226:cmChg xmlns:pc226="http://schemas.microsoft.com/office/powerpoint/2022/06/main/command" chg="del">
              <pc226:chgData name="Sam Murray" userId="c999974b-06f6-4f60-8d63-947d378450fc" providerId="ADAL" clId="{6FF29C3A-1F07-E14B-BFF1-E612CE0D4C27}" dt="2023-08-10T22:09:48.619" v="55"/>
              <pc2:cmMkLst xmlns:pc2="http://schemas.microsoft.com/office/powerpoint/2019/9/main/command">
                <pc:docMk/>
                <pc:sldMk cId="0" sldId="282"/>
                <pc2:cmMk id="{5DD3F697-EE9C-414A-A3E8-1D7808E5E6E7}"/>
              </pc2:cmMkLst>
            </pc226:cmChg>
          </p:ext>
        </pc:extLst>
      </pc:sldChg>
      <pc:sldChg chg="delCm">
        <pc:chgData name="Sam Murray" userId="c999974b-06f6-4f60-8d63-947d378450fc" providerId="ADAL" clId="{6FF29C3A-1F07-E14B-BFF1-E612CE0D4C27}" dt="2023-08-10T22:09:38.587" v="54"/>
        <pc:sldMkLst>
          <pc:docMk/>
          <pc:sldMk cId="0" sldId="314"/>
        </pc:sldMkLst>
        <pc:extLst>
          <p:ext xmlns:p="http://schemas.openxmlformats.org/presentationml/2006/main" uri="{D6D511B9-2390-475A-947B-AFAB55BFBCF1}">
            <pc226:cmChg xmlns:pc226="http://schemas.microsoft.com/office/powerpoint/2022/06/main/command" chg="del">
              <pc226:chgData name="Sam Murray" userId="c999974b-06f6-4f60-8d63-947d378450fc" providerId="ADAL" clId="{6FF29C3A-1F07-E14B-BFF1-E612CE0D4C27}" dt="2023-08-10T22:09:38.587" v="54"/>
              <pc2:cmMkLst xmlns:pc2="http://schemas.microsoft.com/office/powerpoint/2019/9/main/command">
                <pc:docMk/>
                <pc:sldMk cId="0" sldId="314"/>
                <pc2:cmMk id="{76746712-B17C-460D-90BF-80294CD7EEC6}"/>
              </pc2:cmMkLst>
            </pc226:cmChg>
          </p:ext>
        </pc:extLst>
      </pc:sldChg>
    </pc:docChg>
  </pc:docChgLst>
  <pc:docChgLst>
    <pc:chgData name="Katie Moore" userId="S::kmoore@hollows.nz::62c58577-6cdd-4ad8-a3ac-25f161a0495b" providerId="AD" clId="Web-{09D95EE5-837F-BF6F-1E06-5EF8F5C499A8}"/>
    <pc:docChg chg="modSld">
      <pc:chgData name="Katie Moore" userId="S::kmoore@hollows.nz::62c58577-6cdd-4ad8-a3ac-25f161a0495b" providerId="AD" clId="Web-{09D95EE5-837F-BF6F-1E06-5EF8F5C499A8}" dt="2023-08-14T21:45:40.488" v="65" actId="20577"/>
      <pc:docMkLst>
        <pc:docMk/>
      </pc:docMkLst>
      <pc:sldChg chg="modSp">
        <pc:chgData name="Katie Moore" userId="S::kmoore@hollows.nz::62c58577-6cdd-4ad8-a3ac-25f161a0495b" providerId="AD" clId="Web-{09D95EE5-837F-BF6F-1E06-5EF8F5C499A8}" dt="2023-08-14T21:42:56.405" v="40" actId="20577"/>
        <pc:sldMkLst>
          <pc:docMk/>
          <pc:sldMk cId="0" sldId="274"/>
        </pc:sldMkLst>
        <pc:spChg chg="mod">
          <ac:chgData name="Katie Moore" userId="S::kmoore@hollows.nz::62c58577-6cdd-4ad8-a3ac-25f161a0495b" providerId="AD" clId="Web-{09D95EE5-837F-BF6F-1E06-5EF8F5C499A8}" dt="2023-08-14T21:42:31.827" v="30" actId="20577"/>
          <ac:spMkLst>
            <pc:docMk/>
            <pc:sldMk cId="0" sldId="274"/>
            <ac:spMk id="257" creationId="{00000000-0000-0000-0000-000000000000}"/>
          </ac:spMkLst>
        </pc:spChg>
        <pc:spChg chg="mod">
          <ac:chgData name="Katie Moore" userId="S::kmoore@hollows.nz::62c58577-6cdd-4ad8-a3ac-25f161a0495b" providerId="AD" clId="Web-{09D95EE5-837F-BF6F-1E06-5EF8F5C499A8}" dt="2023-08-14T21:42:56.405" v="40" actId="20577"/>
          <ac:spMkLst>
            <pc:docMk/>
            <pc:sldMk cId="0" sldId="274"/>
            <ac:spMk id="258" creationId="{00000000-0000-0000-0000-000000000000}"/>
          </ac:spMkLst>
        </pc:spChg>
      </pc:sldChg>
      <pc:sldChg chg="modSp">
        <pc:chgData name="Katie Moore" userId="S::kmoore@hollows.nz::62c58577-6cdd-4ad8-a3ac-25f161a0495b" providerId="AD" clId="Web-{09D95EE5-837F-BF6F-1E06-5EF8F5C499A8}" dt="2023-08-14T21:43:03.218" v="46"/>
        <pc:sldMkLst>
          <pc:docMk/>
          <pc:sldMk cId="0" sldId="275"/>
        </pc:sldMkLst>
        <pc:graphicFrameChg chg="mod modGraphic">
          <ac:chgData name="Katie Moore" userId="S::kmoore@hollows.nz::62c58577-6cdd-4ad8-a3ac-25f161a0495b" providerId="AD" clId="Web-{09D95EE5-837F-BF6F-1E06-5EF8F5C499A8}" dt="2023-08-14T21:43:03.218" v="46"/>
          <ac:graphicFrameMkLst>
            <pc:docMk/>
            <pc:sldMk cId="0" sldId="275"/>
            <ac:graphicFrameMk id="265" creationId="{00000000-0000-0000-0000-000000000000}"/>
          </ac:graphicFrameMkLst>
        </pc:graphicFrameChg>
      </pc:sldChg>
      <pc:sldChg chg="modSp">
        <pc:chgData name="Katie Moore" userId="S::kmoore@hollows.nz::62c58577-6cdd-4ad8-a3ac-25f161a0495b" providerId="AD" clId="Web-{09D95EE5-837F-BF6F-1E06-5EF8F5C499A8}" dt="2023-08-14T21:45:23.784" v="63" actId="20577"/>
        <pc:sldMkLst>
          <pc:docMk/>
          <pc:sldMk cId="0" sldId="282"/>
        </pc:sldMkLst>
        <pc:spChg chg="mod">
          <ac:chgData name="Katie Moore" userId="S::kmoore@hollows.nz::62c58577-6cdd-4ad8-a3ac-25f161a0495b" providerId="AD" clId="Web-{09D95EE5-837F-BF6F-1E06-5EF8F5C499A8}" dt="2023-08-14T21:45:23.784" v="63" actId="20577"/>
          <ac:spMkLst>
            <pc:docMk/>
            <pc:sldMk cId="0" sldId="282"/>
            <ac:spMk id="348" creationId="{00000000-0000-0000-0000-000000000000}"/>
          </ac:spMkLst>
        </pc:spChg>
      </pc:sldChg>
      <pc:sldChg chg="modSp">
        <pc:chgData name="Katie Moore" userId="S::kmoore@hollows.nz::62c58577-6cdd-4ad8-a3ac-25f161a0495b" providerId="AD" clId="Web-{09D95EE5-837F-BF6F-1E06-5EF8F5C499A8}" dt="2023-08-14T21:45:40.488" v="65" actId="20577"/>
        <pc:sldMkLst>
          <pc:docMk/>
          <pc:sldMk cId="0" sldId="283"/>
        </pc:sldMkLst>
        <pc:spChg chg="mod">
          <ac:chgData name="Katie Moore" userId="S::kmoore@hollows.nz::62c58577-6cdd-4ad8-a3ac-25f161a0495b" providerId="AD" clId="Web-{09D95EE5-837F-BF6F-1E06-5EF8F5C499A8}" dt="2023-08-14T21:45:40.488" v="65" actId="20577"/>
          <ac:spMkLst>
            <pc:docMk/>
            <pc:sldMk cId="0" sldId="283"/>
            <ac:spMk id="358" creationId="{00000000-0000-0000-0000-000000000000}"/>
          </ac:spMkLst>
        </pc:spChg>
      </pc:sldChg>
      <pc:sldChg chg="modSp">
        <pc:chgData name="Katie Moore" userId="S::kmoore@hollows.nz::62c58577-6cdd-4ad8-a3ac-25f161a0495b" providerId="AD" clId="Web-{09D95EE5-837F-BF6F-1E06-5EF8F5C499A8}" dt="2023-08-14T21:41:06.699" v="13" actId="20577"/>
        <pc:sldMkLst>
          <pc:docMk/>
          <pc:sldMk cId="0" sldId="313"/>
        </pc:sldMkLst>
        <pc:spChg chg="mod">
          <ac:chgData name="Katie Moore" userId="S::kmoore@hollows.nz::62c58577-6cdd-4ad8-a3ac-25f161a0495b" providerId="AD" clId="Web-{09D95EE5-837F-BF6F-1E06-5EF8F5C499A8}" dt="2023-08-14T21:41:06.699" v="13" actId="20577"/>
          <ac:spMkLst>
            <pc:docMk/>
            <pc:sldMk cId="0" sldId="313"/>
            <ac:spMk id="211" creationId="{00000000-0000-0000-0000-000000000000}"/>
          </ac:spMkLst>
        </pc:spChg>
      </pc:sldChg>
      <pc:sldChg chg="modSp">
        <pc:chgData name="Katie Moore" userId="S::kmoore@hollows.nz::62c58577-6cdd-4ad8-a3ac-25f161a0495b" providerId="AD" clId="Web-{09D95EE5-837F-BF6F-1E06-5EF8F5C499A8}" dt="2023-08-14T21:41:32.856" v="21" actId="20577"/>
        <pc:sldMkLst>
          <pc:docMk/>
          <pc:sldMk cId="0" sldId="314"/>
        </pc:sldMkLst>
        <pc:spChg chg="mod">
          <ac:chgData name="Katie Moore" userId="S::kmoore@hollows.nz::62c58577-6cdd-4ad8-a3ac-25f161a0495b" providerId="AD" clId="Web-{09D95EE5-837F-BF6F-1E06-5EF8F5C499A8}" dt="2023-08-14T21:41:32.856" v="21" actId="20577"/>
          <ac:spMkLst>
            <pc:docMk/>
            <pc:sldMk cId="0" sldId="314"/>
            <ac:spMk id="273" creationId="{00000000-0000-0000-0000-000000000000}"/>
          </ac:spMkLst>
        </pc:spChg>
      </pc:sldChg>
      <pc:sldChg chg="modSp">
        <pc:chgData name="Katie Moore" userId="S::kmoore@hollows.nz::62c58577-6cdd-4ad8-a3ac-25f161a0495b" providerId="AD" clId="Web-{09D95EE5-837F-BF6F-1E06-5EF8F5C499A8}" dt="2023-08-14T21:39:35.322" v="0" actId="20577"/>
        <pc:sldMkLst>
          <pc:docMk/>
          <pc:sldMk cId="3076989671" sldId="322"/>
        </pc:sldMkLst>
        <pc:spChg chg="mod">
          <ac:chgData name="Katie Moore" userId="S::kmoore@hollows.nz::62c58577-6cdd-4ad8-a3ac-25f161a0495b" providerId="AD" clId="Web-{09D95EE5-837F-BF6F-1E06-5EF8F5C499A8}" dt="2023-08-14T21:39:35.322" v="0" actId="20577"/>
          <ac:spMkLst>
            <pc:docMk/>
            <pc:sldMk cId="3076989671" sldId="322"/>
            <ac:spMk id="175" creationId="{00000000-0000-0000-0000-000000000000}"/>
          </ac:spMkLst>
        </pc:spChg>
      </pc:sldChg>
      <pc:sldChg chg="modSp">
        <pc:chgData name="Katie Moore" userId="S::kmoore@hollows.nz::62c58577-6cdd-4ad8-a3ac-25f161a0495b" providerId="AD" clId="Web-{09D95EE5-837F-BF6F-1E06-5EF8F5C499A8}" dt="2023-08-14T21:41:27.606" v="18" actId="20577"/>
        <pc:sldMkLst>
          <pc:docMk/>
          <pc:sldMk cId="1182040626" sldId="324"/>
        </pc:sldMkLst>
        <pc:spChg chg="mod">
          <ac:chgData name="Katie Moore" userId="S::kmoore@hollows.nz::62c58577-6cdd-4ad8-a3ac-25f161a0495b" providerId="AD" clId="Web-{09D95EE5-837F-BF6F-1E06-5EF8F5C499A8}" dt="2023-08-14T21:41:27.606" v="18" actId="20577"/>
          <ac:spMkLst>
            <pc:docMk/>
            <pc:sldMk cId="1182040626" sldId="324"/>
            <ac:spMk id="286" creationId="{00000000-0000-0000-0000-000000000000}"/>
          </ac:spMkLst>
        </pc:spChg>
      </pc:sldChg>
      <pc:sldChg chg="modSp">
        <pc:chgData name="Katie Moore" userId="S::kmoore@hollows.nz::62c58577-6cdd-4ad8-a3ac-25f161a0495b" providerId="AD" clId="Web-{09D95EE5-837F-BF6F-1E06-5EF8F5C499A8}" dt="2023-08-14T21:41:54.044" v="25" actId="20577"/>
        <pc:sldMkLst>
          <pc:docMk/>
          <pc:sldMk cId="2668773325" sldId="326"/>
        </pc:sldMkLst>
        <pc:spChg chg="mod">
          <ac:chgData name="Katie Moore" userId="S::kmoore@hollows.nz::62c58577-6cdd-4ad8-a3ac-25f161a0495b" providerId="AD" clId="Web-{09D95EE5-837F-BF6F-1E06-5EF8F5C499A8}" dt="2023-08-14T21:41:54.044" v="25" actId="20577"/>
          <ac:spMkLst>
            <pc:docMk/>
            <pc:sldMk cId="2668773325" sldId="326"/>
            <ac:spMk id="9" creationId="{F848A494-D3E0-4139-B42C-30FCE22D0A0C}"/>
          </ac:spMkLst>
        </pc:spChg>
      </pc:sldChg>
      <pc:sldChg chg="modSp">
        <pc:chgData name="Katie Moore" userId="S::kmoore@hollows.nz::62c58577-6cdd-4ad8-a3ac-25f161a0495b" providerId="AD" clId="Web-{09D95EE5-837F-BF6F-1E06-5EF8F5C499A8}" dt="2023-08-14T21:43:30.187" v="50" actId="20577"/>
        <pc:sldMkLst>
          <pc:docMk/>
          <pc:sldMk cId="2439571693" sldId="327"/>
        </pc:sldMkLst>
        <pc:spChg chg="mod">
          <ac:chgData name="Katie Moore" userId="S::kmoore@hollows.nz::62c58577-6cdd-4ad8-a3ac-25f161a0495b" providerId="AD" clId="Web-{09D95EE5-837F-BF6F-1E06-5EF8F5C499A8}" dt="2023-08-14T21:43:30.187" v="50" actId="20577"/>
          <ac:spMkLst>
            <pc:docMk/>
            <pc:sldMk cId="2439571693" sldId="327"/>
            <ac:spMk id="324" creationId="{00000000-0000-0000-0000-000000000000}"/>
          </ac:spMkLst>
        </pc:spChg>
      </pc:sldChg>
      <pc:sldChg chg="modSp">
        <pc:chgData name="Katie Moore" userId="S::kmoore@hollows.nz::62c58577-6cdd-4ad8-a3ac-25f161a0495b" providerId="AD" clId="Web-{09D95EE5-837F-BF6F-1E06-5EF8F5C499A8}" dt="2023-08-14T21:44:10.485" v="55" actId="20577"/>
        <pc:sldMkLst>
          <pc:docMk/>
          <pc:sldMk cId="2617338196" sldId="328"/>
        </pc:sldMkLst>
        <pc:spChg chg="mod">
          <ac:chgData name="Katie Moore" userId="S::kmoore@hollows.nz::62c58577-6cdd-4ad8-a3ac-25f161a0495b" providerId="AD" clId="Web-{09D95EE5-837F-BF6F-1E06-5EF8F5C499A8}" dt="2023-08-14T21:44:10.485" v="55" actId="20577"/>
          <ac:spMkLst>
            <pc:docMk/>
            <pc:sldMk cId="2617338196" sldId="328"/>
            <ac:spMk id="333" creationId="{00000000-0000-0000-0000-000000000000}"/>
          </ac:spMkLst>
        </pc:spChg>
      </pc:sldChg>
    </pc:docChg>
  </pc:docChgLst>
  <pc:docChgLst>
    <pc:chgData name="Ellie Moore" userId="S::emoore@hollows.nz::db685b71-ef97-495b-be57-2cae1681bf1e" providerId="AD" clId="Web-{1943F5B3-6BC7-518A-A51C-487828F5C174}"/>
    <pc:docChg chg="modSld">
      <pc:chgData name="Ellie Moore" userId="S::emoore@hollows.nz::db685b71-ef97-495b-be57-2cae1681bf1e" providerId="AD" clId="Web-{1943F5B3-6BC7-518A-A51C-487828F5C174}" dt="2023-08-17T11:41:57.505" v="22"/>
      <pc:docMkLst>
        <pc:docMk/>
      </pc:docMkLst>
      <pc:sldChg chg="modNotes">
        <pc:chgData name="Ellie Moore" userId="S::emoore@hollows.nz::db685b71-ef97-495b-be57-2cae1681bf1e" providerId="AD" clId="Web-{1943F5B3-6BC7-518A-A51C-487828F5C174}" dt="2023-08-17T11:41:57.505" v="22"/>
        <pc:sldMkLst>
          <pc:docMk/>
          <pc:sldMk cId="0" sldId="280"/>
        </pc:sldMkLst>
      </pc:sldChg>
    </pc:docChg>
  </pc:docChgLst>
  <pc:docChgLst>
    <pc:chgData name="Katie Moore" userId="S::kmoore@hollows.nz::62c58577-6cdd-4ad8-a3ac-25f161a0495b" providerId="AD" clId="Web-{323CD84A-B4B2-3FEA-9D08-C406D7C12D2E}"/>
    <pc:docChg chg="modSld">
      <pc:chgData name="Katie Moore" userId="S::kmoore@hollows.nz::62c58577-6cdd-4ad8-a3ac-25f161a0495b" providerId="AD" clId="Web-{323CD84A-B4B2-3FEA-9D08-C406D7C12D2E}" dt="2023-08-17T21:04:29.734" v="2"/>
      <pc:docMkLst>
        <pc:docMk/>
      </pc:docMkLst>
      <pc:sldChg chg="modNotes">
        <pc:chgData name="Katie Moore" userId="S::kmoore@hollows.nz::62c58577-6cdd-4ad8-a3ac-25f161a0495b" providerId="AD" clId="Web-{323CD84A-B4B2-3FEA-9D08-C406D7C12D2E}" dt="2023-08-17T21:04:29.734" v="2"/>
        <pc:sldMkLst>
          <pc:docMk/>
          <pc:sldMk cId="0" sldId="313"/>
        </pc:sldMkLst>
      </pc:sldChg>
    </pc:docChg>
  </pc:docChgLst>
  <pc:docChgLst>
    <pc:chgData name="Ellie Moore" userId="S::emoore@hollows.nz::db685b71-ef97-495b-be57-2cae1681bf1e" providerId="AD" clId="Web-{855DD16A-670C-3454-E6F0-F1061F7B846A}"/>
    <pc:docChg chg="addSld delSld">
      <pc:chgData name="Ellie Moore" userId="S::emoore@hollows.nz::db685b71-ef97-495b-be57-2cae1681bf1e" providerId="AD" clId="Web-{855DD16A-670C-3454-E6F0-F1061F7B846A}" dt="2023-08-23T15:14:27.182" v="1"/>
      <pc:docMkLst>
        <pc:docMk/>
      </pc:docMkLst>
      <pc:sldChg chg="add del replId">
        <pc:chgData name="Ellie Moore" userId="S::emoore@hollows.nz::db685b71-ef97-495b-be57-2cae1681bf1e" providerId="AD" clId="Web-{855DD16A-670C-3454-E6F0-F1061F7B846A}" dt="2023-08-23T15:14:27.182" v="1"/>
        <pc:sldMkLst>
          <pc:docMk/>
          <pc:sldMk cId="3052364480" sldId="329"/>
        </pc:sldMkLst>
      </pc:sldChg>
    </pc:docChg>
  </pc:docChgLst>
  <pc:docChgLst>
    <pc:chgData name="Ellie Moore" userId="S::emoore@hollows.nz::db685b71-ef97-495b-be57-2cae1681bf1e" providerId="AD" clId="Web-{7F163F97-7A5E-9141-5FDE-EEC275006EF6}"/>
    <pc:docChg chg="modSld">
      <pc:chgData name="Ellie Moore" userId="S::emoore@hollows.nz::db685b71-ef97-495b-be57-2cae1681bf1e" providerId="AD" clId="Web-{7F163F97-7A5E-9141-5FDE-EEC275006EF6}" dt="2023-08-25T19:06:06.721" v="10"/>
      <pc:docMkLst>
        <pc:docMk/>
      </pc:docMkLst>
      <pc:sldChg chg="modNotes">
        <pc:chgData name="Ellie Moore" userId="S::emoore@hollows.nz::db685b71-ef97-495b-be57-2cae1681bf1e" providerId="AD" clId="Web-{7F163F97-7A5E-9141-5FDE-EEC275006EF6}" dt="2023-08-25T19:06:06.721" v="10"/>
        <pc:sldMkLst>
          <pc:docMk/>
          <pc:sldMk cId="0" sldId="28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youtube.com/watch?v=9ZIvEFpRLsA&amp;list=PLNol8zIT_P1Aq_HxbruBbTFzOO25rV_pu&amp;index=3"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www.youtube.com/watch?v=CXJ7mL_q990"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unstats.un.org/unsd/methods/m49/m49regin.htm#ftnc"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drive.google.com/file/d/1wQWL7Bj5LRSDXOhgPT96yD4zgXJfVqrF/view?usp=share_link"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g2373ef2373a_0_1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2" name="Google Shape;112;g2373ef2373a_0_1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a:buNone/>
            </a:pPr>
            <a:r>
              <a:rPr lang="en-US"/>
              <a:t>Welcome to The Fred Hollows Foundation NZ Education pack for Years 5 and 6.</a:t>
            </a:r>
          </a:p>
          <a:p>
            <a:pPr>
              <a:buNone/>
            </a:pPr>
            <a:r>
              <a:rPr lang="en-US"/>
              <a:t>The Fred Hollows Foundation NZ work (also known as The Foundation) with Pacific partners to treat patients for a variety of eye-conditions. </a:t>
            </a:r>
          </a:p>
          <a:p>
            <a:pPr>
              <a:buNone/>
            </a:pPr>
            <a:r>
              <a:rPr lang="en-US"/>
              <a:t>Guided by the refreshed progression-focused NZ curriculum, The Foundation has created this new education pack, the instructions for teachers can be found in the notes section. The lesson plan overview details the contents of the modules and what learning outcomes students can expect to achieve, please read this before continuing. </a:t>
            </a:r>
          </a:p>
          <a:p>
            <a:pPr>
              <a:buNone/>
            </a:pPr>
            <a:r>
              <a:rPr lang="en-US"/>
              <a:t>We believe the school pack will open up a huge variety of relevant topics for students, we hope you enjoy using this new resource. Feedback is welcomed.  </a:t>
            </a:r>
          </a:p>
          <a:p>
            <a:pPr>
              <a:buNone/>
            </a:pPr>
            <a:endParaRPr lang="en-US" dirty="0"/>
          </a:p>
          <a:p>
            <a:pPr marL="0" indent="-228600">
              <a:lnSpc>
                <a:spcPct val="114999"/>
              </a:lnSpc>
              <a:spcBef>
                <a:spcPts val="1200"/>
              </a:spcBef>
              <a:buNone/>
            </a:pPr>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2373ef2373a_0_26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5" name="Google Shape;195;g2373ef2373a_0_26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dirty="0"/>
              <a:t>Reference from: </a:t>
            </a:r>
            <a:r>
              <a:rPr lang="en-NZ" b="0" i="0" dirty="0" err="1">
                <a:solidFill>
                  <a:srgbClr val="0F0F0F"/>
                </a:solidFill>
                <a:effectLst/>
                <a:latin typeface="Roboto" panose="02000000000000000000" pitchFamily="2" charset="0"/>
              </a:rPr>
              <a:t>MooMooMath</a:t>
            </a:r>
            <a:r>
              <a:rPr lang="en-NZ" b="0" i="0" dirty="0">
                <a:solidFill>
                  <a:srgbClr val="0F0F0F"/>
                </a:solidFill>
                <a:effectLst/>
                <a:latin typeface="Roboto" panose="02000000000000000000" pitchFamily="2" charset="0"/>
              </a:rPr>
              <a:t> and Science </a:t>
            </a:r>
            <a:endParaRPr lang="en-GB" dirty="0"/>
          </a:p>
          <a:p>
            <a:pPr marL="0" lvl="0" indent="0" algn="l" rtl="0">
              <a:spcBef>
                <a:spcPts val="0"/>
              </a:spcBef>
              <a:spcAft>
                <a:spcPts val="0"/>
              </a:spcAft>
              <a:buNone/>
            </a:pPr>
            <a:endParaRPr lang="en-GB" dirty="0"/>
          </a:p>
          <a:p>
            <a:pPr marL="0" indent="0">
              <a:buNone/>
            </a:pPr>
            <a:r>
              <a:rPr lang="en-US" dirty="0"/>
              <a:t>Play this video for your students. </a:t>
            </a:r>
            <a:endParaRPr dirty="0"/>
          </a:p>
        </p:txBody>
      </p:sp>
      <p:sp>
        <p:nvSpPr>
          <p:cNvPr id="196" name="Google Shape;196;g2373ef2373a_0_26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NZ" dirty="0"/>
              <a:t>Using the video about how eyes work, print out ‘parts of the eyes’ (found in resources) and ask students to label the eye, and to cut &amp; order the 5 steps to vision:</a:t>
            </a:r>
          </a:p>
          <a:p>
            <a:pPr marL="0" lvl="0" indent="0" algn="l" rtl="0">
              <a:spcBef>
                <a:spcPts val="0"/>
              </a:spcBef>
              <a:spcAft>
                <a:spcPts val="0"/>
              </a:spcAft>
              <a:buNone/>
            </a:pPr>
            <a:endParaRPr lang="en-NZ" dirty="0"/>
          </a:p>
          <a:p>
            <a:pPr marL="0" lvl="0" indent="0" algn="l" rtl="0">
              <a:spcBef>
                <a:spcPts val="0"/>
              </a:spcBef>
              <a:spcAft>
                <a:spcPts val="0"/>
              </a:spcAft>
              <a:buNone/>
            </a:pPr>
            <a:r>
              <a:rPr lang="en-NZ" dirty="0"/>
              <a:t>Answers for cut and order activity:</a:t>
            </a:r>
          </a:p>
          <a:p>
            <a:pPr marL="0" lvl="0" indent="0" algn="l" rtl="0">
              <a:spcBef>
                <a:spcPts val="0"/>
              </a:spcBef>
              <a:spcAft>
                <a:spcPts val="0"/>
              </a:spcAft>
              <a:buNone/>
            </a:pPr>
            <a:endParaRPr lang="en-NZ" dirty="0"/>
          </a:p>
          <a:p>
            <a:pPr marL="457200" lvl="0" indent="-298450" algn="l" rtl="0">
              <a:spcBef>
                <a:spcPts val="0"/>
              </a:spcBef>
              <a:spcAft>
                <a:spcPts val="0"/>
              </a:spcAft>
              <a:buSzPts val="1100"/>
              <a:buAutoNum type="arabicPeriod"/>
            </a:pPr>
            <a:r>
              <a:rPr lang="en-NZ" dirty="0"/>
              <a:t>Light enters the eye through the cornea. This is the clear, dome-shaped surface that covers the front of the eye.</a:t>
            </a:r>
          </a:p>
          <a:p>
            <a:pPr marL="228600" lvl="0" indent="-228600" algn="l" rtl="0">
              <a:spcBef>
                <a:spcPts val="0"/>
              </a:spcBef>
              <a:spcAft>
                <a:spcPts val="0"/>
              </a:spcAft>
              <a:buFont typeface="+mj-lt"/>
              <a:buAutoNum type="arabicPeriod"/>
            </a:pPr>
            <a:endParaRPr lang="en-NZ" dirty="0"/>
          </a:p>
          <a:p>
            <a:pPr marL="457200" lvl="0" indent="-298450" algn="l" rtl="0">
              <a:spcBef>
                <a:spcPts val="0"/>
              </a:spcBef>
              <a:spcAft>
                <a:spcPts val="0"/>
              </a:spcAft>
              <a:buSzPts val="1100"/>
              <a:buAutoNum type="arabicPeriod"/>
            </a:pPr>
            <a:r>
              <a:rPr lang="en-NZ" dirty="0"/>
              <a:t>From the cornea, the light passes through the pupil. The iris, or the coloured part of your eye, controls the </a:t>
            </a:r>
            <a:r>
              <a:rPr lang="en-NZ" i="1" dirty="0"/>
              <a:t>amount</a:t>
            </a:r>
            <a:r>
              <a:rPr lang="en-NZ" dirty="0"/>
              <a:t> of light passing through.</a:t>
            </a:r>
          </a:p>
          <a:p>
            <a:pPr marL="228600" lvl="0" indent="-228600" algn="l" rtl="0">
              <a:spcBef>
                <a:spcPts val="0"/>
              </a:spcBef>
              <a:spcAft>
                <a:spcPts val="0"/>
              </a:spcAft>
              <a:buFont typeface="+mj-lt"/>
              <a:buAutoNum type="arabicPeriod"/>
            </a:pPr>
            <a:endParaRPr lang="en-NZ" dirty="0"/>
          </a:p>
          <a:p>
            <a:pPr marL="457200" lvl="0" indent="-298450" algn="l" rtl="0">
              <a:spcBef>
                <a:spcPts val="0"/>
              </a:spcBef>
              <a:spcAft>
                <a:spcPts val="0"/>
              </a:spcAft>
              <a:buSzPts val="1100"/>
              <a:buAutoNum type="arabicPeriod"/>
            </a:pPr>
            <a:r>
              <a:rPr lang="en-NZ" dirty="0"/>
              <a:t>From there, the light then hits the lens. This is the clear structure inside the eye that focuses light rays onto the retina.</a:t>
            </a:r>
          </a:p>
          <a:p>
            <a:pPr marL="228600" lvl="0" indent="-228600" algn="l" rtl="0">
              <a:spcBef>
                <a:spcPts val="0"/>
              </a:spcBef>
              <a:spcAft>
                <a:spcPts val="0"/>
              </a:spcAft>
              <a:buFont typeface="+mj-lt"/>
              <a:buAutoNum type="arabicPeriod"/>
            </a:pPr>
            <a:endParaRPr lang="en-NZ" dirty="0"/>
          </a:p>
          <a:p>
            <a:pPr marL="457200" lvl="0" indent="-298450" algn="l" rtl="0">
              <a:spcBef>
                <a:spcPts val="0"/>
              </a:spcBef>
              <a:spcAft>
                <a:spcPts val="0"/>
              </a:spcAft>
              <a:buSzPts val="1100"/>
              <a:buAutoNum type="arabicPeriod"/>
            </a:pPr>
            <a:r>
              <a:rPr lang="en-NZ" dirty="0"/>
              <a:t>The light then hits the retina. This is the light-sensitive nerve layer that lines the </a:t>
            </a:r>
            <a:r>
              <a:rPr lang="en-NZ" i="1" dirty="0"/>
              <a:t>back</a:t>
            </a:r>
            <a:r>
              <a:rPr lang="en-NZ" dirty="0"/>
              <a:t> of the eye. Here is where the image is turned upside down.</a:t>
            </a:r>
          </a:p>
          <a:p>
            <a:pPr marL="228600" lvl="0" indent="-228600" algn="l" rtl="0">
              <a:spcBef>
                <a:spcPts val="0"/>
              </a:spcBef>
              <a:spcAft>
                <a:spcPts val="0"/>
              </a:spcAft>
              <a:buFont typeface="+mj-lt"/>
              <a:buAutoNum type="arabicPeriod"/>
            </a:pPr>
            <a:endParaRPr lang="en-NZ" dirty="0"/>
          </a:p>
          <a:p>
            <a:pPr marL="457200" lvl="0" indent="-298450" algn="l" rtl="0">
              <a:spcBef>
                <a:spcPts val="0"/>
              </a:spcBef>
              <a:spcAft>
                <a:spcPts val="0"/>
              </a:spcAft>
              <a:buSzPts val="1100"/>
              <a:buAutoNum type="arabicPeriod"/>
            </a:pPr>
            <a:r>
              <a:rPr lang="en-NZ" dirty="0"/>
              <a:t>The optic nerve now takes the signals to the visual cortex of the brain. The visual cortex turns the signals the correct way up and into images (vision)</a:t>
            </a:r>
          </a:p>
        </p:txBody>
      </p:sp>
    </p:spTree>
    <p:extLst>
      <p:ext uri="{BB962C8B-B14F-4D97-AF65-F5344CB8AC3E}">
        <p14:creationId xmlns:p14="http://schemas.microsoft.com/office/powerpoint/2010/main" val="22501375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239689ae08e_0_10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6" name="Google Shape;206;g239689ae08e_0_10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indent="0">
              <a:lnSpc>
                <a:spcPct val="115000"/>
              </a:lnSpc>
              <a:spcBef>
                <a:spcPts val="1500"/>
              </a:spcBef>
              <a:buNone/>
            </a:pPr>
            <a:r>
              <a:rPr lang="en-GB" dirty="0">
                <a:solidFill>
                  <a:schemeClr val="dk1"/>
                </a:solidFill>
                <a:latin typeface="Roboto"/>
                <a:ea typeface="Roboto"/>
                <a:cs typeface="Roboto"/>
                <a:sym typeface="Roboto"/>
              </a:rPr>
              <a:t>Causes and Impacts (20 minutes): </a:t>
            </a:r>
          </a:p>
          <a:p>
            <a:pPr marL="0" lvl="0" indent="0" algn="l" rtl="0">
              <a:lnSpc>
                <a:spcPct val="115000"/>
              </a:lnSpc>
              <a:spcBef>
                <a:spcPts val="1500"/>
              </a:spcBef>
              <a:spcAft>
                <a:spcPts val="0"/>
              </a:spcAft>
              <a:buNone/>
            </a:pPr>
            <a:endParaRPr lang="en-GB" dirty="0">
              <a:solidFill>
                <a:schemeClr val="dk1"/>
              </a:solidFill>
              <a:latin typeface="Roboto"/>
              <a:ea typeface="Roboto"/>
              <a:cs typeface="Roboto"/>
              <a:sym typeface="Roboto"/>
            </a:endParaRPr>
          </a:p>
          <a:p>
            <a:pPr marL="0" indent="0">
              <a:lnSpc>
                <a:spcPct val="115000"/>
              </a:lnSpc>
              <a:spcBef>
                <a:spcPts val="1500"/>
              </a:spcBef>
              <a:buNone/>
            </a:pPr>
            <a:r>
              <a:rPr lang="en-GB" dirty="0">
                <a:solidFill>
                  <a:schemeClr val="dk1"/>
                </a:solidFill>
                <a:latin typeface="Roboto"/>
                <a:ea typeface="Roboto"/>
                <a:cs typeface="Roboto"/>
                <a:sym typeface="Roboto"/>
              </a:rPr>
              <a:t>Show students the examples of three of the most common causes of blindness in the following slides below:</a:t>
            </a:r>
            <a:endParaRPr dirty="0">
              <a:solidFill>
                <a:schemeClr val="dk1"/>
              </a:solidFill>
              <a:latin typeface="Roboto"/>
              <a:ea typeface="Roboto"/>
              <a:cs typeface="Roboto"/>
              <a:sym typeface="Roboto"/>
            </a:endParaRPr>
          </a:p>
        </p:txBody>
      </p:sp>
      <p:sp>
        <p:nvSpPr>
          <p:cNvPr id="207" name="Google Shape;207;g239689ae08e_0_10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239689ae08e_0_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6" name="Google Shape;216;g239689ae08e_0_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Cataracts</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239689ae08e_0_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6" name="Google Shape;226;g239689ae08e_0_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Diabetes Eye Disease, also known as Diabetic Retinopathy</a:t>
            </a:r>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239689ae08e_0_1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7" name="Google Shape;237;g239689ae08e_0_1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Refractive error</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g239689ae08e_0_15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8" name="Google Shape;268;g239689ae08e_0_15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500"/>
              </a:spcBef>
              <a:spcAft>
                <a:spcPts val="1500"/>
              </a:spcAft>
              <a:buNone/>
            </a:pPr>
            <a:r>
              <a:rPr lang="en-GB" dirty="0">
                <a:solidFill>
                  <a:schemeClr val="dk1"/>
                </a:solidFill>
                <a:latin typeface="Roboto"/>
                <a:ea typeface="Roboto"/>
                <a:cs typeface="Roboto"/>
                <a:sym typeface="Roboto"/>
              </a:rPr>
              <a:t>Video recording demonstrating cataracts </a:t>
            </a:r>
            <a:r>
              <a:rPr lang="en-GB" u="sng" dirty="0">
                <a:solidFill>
                  <a:schemeClr val="hlink"/>
                </a:solidFill>
                <a:latin typeface="Roboto"/>
                <a:ea typeface="Roboto"/>
                <a:cs typeface="Roboto"/>
                <a:sym typeface="Roboto"/>
                <a:hlinkClick r:id="rId3"/>
              </a:rPr>
              <a:t>https://www.youtube.com/watch?v=9ZIvEFpRLsA&amp;list=PLNol8zIT_P1Aq_HxbruBbTFzOO25rV_pu&amp;index=3</a:t>
            </a:r>
            <a:r>
              <a:rPr lang="en-GB" dirty="0">
                <a:solidFill>
                  <a:schemeClr val="dk1"/>
                </a:solidFill>
                <a:latin typeface="Roboto"/>
                <a:ea typeface="Roboto"/>
                <a:cs typeface="Roboto"/>
                <a:sym typeface="Roboto"/>
              </a:rPr>
              <a:t> </a:t>
            </a:r>
          </a:p>
          <a:p>
            <a:pPr marL="0" indent="0">
              <a:lnSpc>
                <a:spcPct val="114999"/>
              </a:lnSpc>
              <a:spcBef>
                <a:spcPts val="1500"/>
              </a:spcBef>
              <a:spcAft>
                <a:spcPts val="1500"/>
              </a:spcAft>
              <a:buNone/>
            </a:pPr>
            <a:endParaRPr lang="en-GB" dirty="0">
              <a:solidFill>
                <a:schemeClr val="dk1"/>
              </a:solidFill>
              <a:latin typeface="Roboto"/>
              <a:ea typeface="Roboto"/>
              <a:cs typeface="Roboto"/>
            </a:endParaRPr>
          </a:p>
          <a:p>
            <a:pPr marL="0" indent="0">
              <a:lnSpc>
                <a:spcPct val="114999"/>
              </a:lnSpc>
              <a:spcBef>
                <a:spcPts val="1500"/>
              </a:spcBef>
              <a:spcAft>
                <a:spcPts val="1500"/>
              </a:spcAft>
              <a:buNone/>
            </a:pPr>
            <a:r>
              <a:rPr lang="en-GB" dirty="0">
                <a:solidFill>
                  <a:schemeClr val="dk1"/>
                </a:solidFill>
                <a:latin typeface="Roboto"/>
                <a:ea typeface="Roboto"/>
                <a:cs typeface="Roboto"/>
              </a:rPr>
              <a:t>Play the video for your students.</a:t>
            </a:r>
          </a:p>
          <a:p>
            <a:pPr marL="0" indent="0">
              <a:lnSpc>
                <a:spcPct val="114999"/>
              </a:lnSpc>
              <a:spcBef>
                <a:spcPts val="1500"/>
              </a:spcBef>
              <a:spcAft>
                <a:spcPts val="1500"/>
              </a:spcAft>
              <a:buNone/>
            </a:pPr>
            <a:endParaRPr lang="en-GB" dirty="0">
              <a:solidFill>
                <a:schemeClr val="dk1"/>
              </a:solidFill>
              <a:latin typeface="Roboto"/>
              <a:ea typeface="Roboto"/>
              <a:cs typeface="Roboto"/>
            </a:endParaRPr>
          </a:p>
          <a:p>
            <a:pPr marL="0" indent="0">
              <a:lnSpc>
                <a:spcPct val="114999"/>
              </a:lnSpc>
              <a:spcBef>
                <a:spcPts val="1500"/>
              </a:spcBef>
              <a:spcAft>
                <a:spcPts val="1500"/>
              </a:spcAft>
              <a:buNone/>
            </a:pPr>
            <a:r>
              <a:rPr lang="en-GB" dirty="0">
                <a:solidFill>
                  <a:schemeClr val="dk1"/>
                </a:solidFill>
                <a:latin typeface="Roboto"/>
                <a:ea typeface="Roboto"/>
                <a:cs typeface="Roboto"/>
              </a:rPr>
              <a:t>Reference: (NIH) National Eye Institute </a:t>
            </a:r>
          </a:p>
        </p:txBody>
      </p:sp>
      <p:sp>
        <p:nvSpPr>
          <p:cNvPr id="269" name="Google Shape;269;g239689ae08e_0_15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239689ae08e_0_17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1" name="Google Shape;281;g239689ae08e_0_17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500"/>
              </a:spcBef>
              <a:spcAft>
                <a:spcPts val="1500"/>
              </a:spcAft>
              <a:buNone/>
            </a:pPr>
            <a:r>
              <a:rPr lang="en-GB" dirty="0">
                <a:solidFill>
                  <a:schemeClr val="dk1"/>
                </a:solidFill>
                <a:latin typeface="Roboto"/>
                <a:ea typeface="Roboto"/>
                <a:cs typeface="Roboto"/>
                <a:sym typeface="Roboto"/>
              </a:rPr>
              <a:t> People with diabetes should have an eye examination when their diabetes is diagnosed. This should be followed by regular eye examinations and treatment. </a:t>
            </a:r>
            <a:r>
              <a:rPr lang="en-GB" b="1" dirty="0">
                <a:solidFill>
                  <a:schemeClr val="dk1"/>
                </a:solidFill>
                <a:latin typeface="Roboto"/>
                <a:ea typeface="Roboto"/>
                <a:cs typeface="Roboto"/>
                <a:sym typeface="Roboto"/>
              </a:rPr>
              <a:t>Early detection is the most important and cost-effective way to prevent blindness.​</a:t>
            </a:r>
            <a:endParaRPr b="1" dirty="0">
              <a:solidFill>
                <a:schemeClr val="dk1"/>
              </a:solidFill>
              <a:latin typeface="Roboto"/>
              <a:ea typeface="Roboto"/>
              <a:cs typeface="Roboto"/>
              <a:sym typeface="Roboto"/>
            </a:endParaRPr>
          </a:p>
        </p:txBody>
      </p:sp>
      <p:sp>
        <p:nvSpPr>
          <p:cNvPr id="282" name="Google Shape;282;g239689ae08e_0_17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17</a:t>
            </a:fld>
            <a:endParaRPr/>
          </a:p>
        </p:txBody>
      </p:sp>
    </p:spTree>
    <p:extLst>
      <p:ext uri="{BB962C8B-B14F-4D97-AF65-F5344CB8AC3E}">
        <p14:creationId xmlns:p14="http://schemas.microsoft.com/office/powerpoint/2010/main" val="27738744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NZ" sz="1100" u="sng" dirty="0">
                <a:solidFill>
                  <a:schemeClr val="accent5"/>
                </a:solidFill>
                <a:hlinkClick r:id="rId3"/>
              </a:rPr>
              <a:t>https://www.youtube.com/watch?v=CXJ7mL_q990</a:t>
            </a:r>
            <a:endParaRPr lang="en-NZ" sz="1100" dirty="0"/>
          </a:p>
          <a:p>
            <a:pPr marL="158750" indent="0">
              <a:buNone/>
              <a:defRPr/>
            </a:pPr>
            <a:endParaRPr lang="en-NZ" u="sng" dirty="0">
              <a:solidFill>
                <a:srgbClr val="24CBE5"/>
              </a:solidFill>
            </a:endParaRPr>
          </a:p>
          <a:p>
            <a:pPr marL="0" indent="0">
              <a:lnSpc>
                <a:spcPct val="114999"/>
              </a:lnSpc>
              <a:spcBef>
                <a:spcPts val="1500"/>
              </a:spcBef>
              <a:spcAft>
                <a:spcPts val="1500"/>
              </a:spcAft>
              <a:buNone/>
              <a:defRPr/>
            </a:pPr>
            <a:r>
              <a:rPr lang="en-GB"/>
              <a:t>Play the video for your students.</a:t>
            </a:r>
            <a:endParaRPr lang="en-US"/>
          </a:p>
          <a:p>
            <a:pPr marL="0" indent="0">
              <a:lnSpc>
                <a:spcPct val="114999"/>
              </a:lnSpc>
              <a:spcBef>
                <a:spcPts val="1500"/>
              </a:spcBef>
              <a:spcAft>
                <a:spcPts val="1500"/>
              </a:spcAft>
              <a:buNone/>
              <a:defRPr/>
            </a:pPr>
            <a:endParaRPr lang="en-GB" dirty="0"/>
          </a:p>
          <a:p>
            <a:pPr marL="0" indent="0">
              <a:lnSpc>
                <a:spcPct val="114999"/>
              </a:lnSpc>
              <a:spcBef>
                <a:spcPts val="1500"/>
              </a:spcBef>
              <a:spcAft>
                <a:spcPts val="1500"/>
              </a:spcAft>
              <a:buNone/>
              <a:defRPr/>
            </a:pPr>
            <a:r>
              <a:rPr lang="en-GB" dirty="0"/>
              <a:t>Reference: (NIH) National Eye Institute </a:t>
            </a:r>
            <a:endParaRPr lang="en-NZ" dirty="0"/>
          </a:p>
        </p:txBody>
      </p:sp>
      <p:sp>
        <p:nvSpPr>
          <p:cNvPr id="4" name="Slide Number Placeholder 3"/>
          <p:cNvSpPr>
            <a:spLocks noGrp="1"/>
          </p:cNvSpPr>
          <p:nvPr>
            <p:ph type="sldNum" sz="quarter" idx="10"/>
          </p:nvPr>
        </p:nvSpPr>
        <p:spPr/>
        <p:txBody>
          <a:bodyPr/>
          <a:lstStyle/>
          <a:p>
            <a:fld id="{43BFEB8A-56E4-4553-8B67-A6EF02816A85}" type="slidenum">
              <a:rPr lang="en-NZ" smtClean="0"/>
              <a:t>18</a:t>
            </a:fld>
            <a:endParaRPr lang="en-NZ" dirty="0"/>
          </a:p>
        </p:txBody>
      </p:sp>
    </p:spTree>
    <p:extLst>
      <p:ext uri="{BB962C8B-B14F-4D97-AF65-F5344CB8AC3E}">
        <p14:creationId xmlns:p14="http://schemas.microsoft.com/office/powerpoint/2010/main" val="30021592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g239689ae08e_2_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6" name="Google Shape;296;g239689ae08e_2_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500"/>
              </a:spcBef>
              <a:spcAft>
                <a:spcPts val="1500"/>
              </a:spcAft>
              <a:buNone/>
            </a:pPr>
            <a:endParaRPr dirty="0">
              <a:solidFill>
                <a:schemeClr val="dk1"/>
              </a:solidFill>
              <a:latin typeface="Roboto"/>
              <a:ea typeface="Roboto"/>
              <a:cs typeface="Roboto"/>
              <a:sym typeface="Roboto"/>
            </a:endParaRPr>
          </a:p>
        </p:txBody>
      </p:sp>
      <p:sp>
        <p:nvSpPr>
          <p:cNvPr id="297" name="Google Shape;297;g239689ae08e_2_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19</a:t>
            </a:fld>
            <a:endParaRPr/>
          </a:p>
        </p:txBody>
      </p:sp>
    </p:spTree>
    <p:extLst>
      <p:ext uri="{BB962C8B-B14F-4D97-AF65-F5344CB8AC3E}">
        <p14:creationId xmlns:p14="http://schemas.microsoft.com/office/powerpoint/2010/main" val="39686710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g2373ef2373a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0" name="Google Shape;120;g2373ef2373a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1" name="Google Shape;121;g2373ef2373a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g239689ae08e_0_1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2" name="Google Shape;252;g239689ae08e_0_13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500"/>
              </a:spcBef>
              <a:spcAft>
                <a:spcPts val="1500"/>
              </a:spcAft>
              <a:buNone/>
            </a:pPr>
            <a:endParaRPr lang="en-GB" dirty="0">
              <a:solidFill>
                <a:schemeClr val="dk1"/>
              </a:solidFill>
              <a:latin typeface="Roboto"/>
              <a:ea typeface="Roboto"/>
              <a:cs typeface="Roboto"/>
            </a:endParaRPr>
          </a:p>
        </p:txBody>
      </p:sp>
      <p:sp>
        <p:nvSpPr>
          <p:cNvPr id="253" name="Google Shape;253;g239689ae08e_0_13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239689ae08e_0_1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2" name="Google Shape;262;g239689ae08e_0_1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Have students copy into their books - or print / copy this slide and share</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g239689ae08e_2_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7" name="Google Shape;307;g239689ae08e_2_3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500"/>
              </a:spcBef>
              <a:spcAft>
                <a:spcPts val="1500"/>
              </a:spcAft>
              <a:buNone/>
            </a:pPr>
            <a:endParaRPr>
              <a:solidFill>
                <a:schemeClr val="dk1"/>
              </a:solidFill>
              <a:latin typeface="Roboto"/>
              <a:ea typeface="Roboto"/>
              <a:cs typeface="Roboto"/>
              <a:sym typeface="Roboto"/>
            </a:endParaRPr>
          </a:p>
        </p:txBody>
      </p:sp>
      <p:sp>
        <p:nvSpPr>
          <p:cNvPr id="308" name="Google Shape;308;g239689ae08e_2_3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g239689ae08e_2_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7" name="Google Shape;317;g239689ae08e_2_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500"/>
              </a:spcBef>
              <a:spcAft>
                <a:spcPts val="1500"/>
              </a:spcAft>
              <a:buNone/>
            </a:pPr>
            <a:endParaRPr>
              <a:solidFill>
                <a:schemeClr val="dk1"/>
              </a:solidFill>
              <a:latin typeface="Roboto"/>
              <a:ea typeface="Roboto"/>
              <a:cs typeface="Roboto"/>
              <a:sym typeface="Roboto"/>
            </a:endParaRPr>
          </a:p>
        </p:txBody>
      </p:sp>
      <p:sp>
        <p:nvSpPr>
          <p:cNvPr id="318" name="Google Shape;318;g239689ae08e_2_1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23</a:t>
            </a:fld>
            <a:endParaRPr/>
          </a:p>
        </p:txBody>
      </p:sp>
    </p:spTree>
    <p:extLst>
      <p:ext uri="{BB962C8B-B14F-4D97-AF65-F5344CB8AC3E}">
        <p14:creationId xmlns:p14="http://schemas.microsoft.com/office/powerpoint/2010/main" val="8689634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g23dba83b9a5_0_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8" name="Google Shape;328;g23dba83b9a5_0_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indent="0">
              <a:lnSpc>
                <a:spcPct val="115000"/>
              </a:lnSpc>
              <a:buNone/>
            </a:pPr>
            <a:r>
              <a:rPr lang="en-GB" sz="1200" dirty="0">
                <a:solidFill>
                  <a:schemeClr val="dk1"/>
                </a:solidFill>
                <a:latin typeface="Calibri"/>
                <a:ea typeface="Calibri"/>
                <a:cs typeface="Calibri"/>
                <a:sym typeface="Calibri"/>
              </a:rPr>
              <a:t>Source: (WHO) World Health Organisation  </a:t>
            </a:r>
          </a:p>
          <a:p>
            <a:pPr marL="0" lvl="0" indent="0" algn="l" rtl="0">
              <a:lnSpc>
                <a:spcPct val="115000"/>
              </a:lnSpc>
              <a:spcBef>
                <a:spcPts val="0"/>
              </a:spcBef>
              <a:spcAft>
                <a:spcPts val="0"/>
              </a:spcAft>
              <a:buSzPts val="1100"/>
              <a:buNone/>
            </a:pPr>
            <a:endParaRPr lang="en-GB"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SzPts val="1100"/>
              <a:buNone/>
            </a:pPr>
            <a:r>
              <a:rPr lang="en-GB" sz="1200" dirty="0">
                <a:solidFill>
                  <a:schemeClr val="dk1"/>
                </a:solidFill>
                <a:latin typeface="Calibri"/>
                <a:ea typeface="Calibri"/>
                <a:cs typeface="Calibri"/>
                <a:sym typeface="Calibri"/>
              </a:rPr>
              <a:t>Assistance for explaining </a:t>
            </a:r>
            <a:r>
              <a:rPr lang="en-GB" sz="1200" b="1" dirty="0">
                <a:solidFill>
                  <a:schemeClr val="dk1"/>
                </a:solidFill>
                <a:latin typeface="Calibri"/>
                <a:ea typeface="Calibri"/>
                <a:cs typeface="Calibri"/>
                <a:sym typeface="Calibri"/>
              </a:rPr>
              <a:t>developing countries</a:t>
            </a:r>
            <a:r>
              <a:rPr lang="en-GB"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SzPts val="1100"/>
              <a:buNone/>
            </a:pPr>
            <a:endParaRPr lang="en-NZ"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SzPts val="1100"/>
              <a:buNone/>
            </a:pPr>
            <a:r>
              <a:rPr lang="en-NZ" sz="2000" b="0" i="0" dirty="0">
                <a:solidFill>
                  <a:srgbClr val="333333"/>
                </a:solidFill>
                <a:effectLst/>
                <a:latin typeface="Open Sans" panose="020B0606030504020204" pitchFamily="34" charset="0"/>
              </a:rPr>
              <a:t>The United </a:t>
            </a:r>
            <a:r>
              <a:rPr lang="en-NZ" sz="2000" b="0" i="0" u="none" strike="noStrike" cap="none" dirty="0">
                <a:solidFill>
                  <a:srgbClr val="333333"/>
                </a:solidFill>
                <a:effectLst/>
                <a:latin typeface="Open Sans" panose="020B0606030504020204" pitchFamily="34" charset="0"/>
                <a:cs typeface="Arial"/>
                <a:sym typeface="Arial"/>
              </a:rPr>
              <a:t>Nations has</a:t>
            </a:r>
            <a:r>
              <a:rPr lang="en-NZ" dirty="0">
                <a:sym typeface="Arial"/>
              </a:rPr>
              <a:t> </a:t>
            </a:r>
            <a:r>
              <a:rPr lang="en-NZ" dirty="0">
                <a:sym typeface="Arial"/>
                <a:hlinkClick r:id="rId3">
                  <a:extLst>
                    <a:ext uri="{A12FA001-AC4F-418D-AE19-62706E023703}">
                      <ahyp:hlinkClr xmlns:ahyp="http://schemas.microsoft.com/office/drawing/2018/hyperlinkcolor" val="tx"/>
                    </a:ext>
                  </a:extLst>
                </a:hlinkClick>
              </a:rPr>
              <a:t>no formal definition of developing countries</a:t>
            </a:r>
            <a:r>
              <a:rPr lang="en-NZ" dirty="0">
                <a:sym typeface="Arial"/>
              </a:rPr>
              <a:t>, </a:t>
            </a:r>
            <a:r>
              <a:rPr lang="en-NZ" sz="2000" b="0" i="0" u="none" strike="noStrike" cap="none" dirty="0">
                <a:solidFill>
                  <a:srgbClr val="333333"/>
                </a:solidFill>
                <a:effectLst/>
                <a:latin typeface="Open Sans" panose="020B0606030504020204" pitchFamily="34" charset="0"/>
                <a:cs typeface="Arial"/>
                <a:sym typeface="Arial"/>
              </a:rPr>
              <a:t>but </a:t>
            </a:r>
            <a:r>
              <a:rPr lang="en-NZ" sz="2000" b="0" i="0" dirty="0">
                <a:solidFill>
                  <a:srgbClr val="333333"/>
                </a:solidFill>
                <a:effectLst/>
                <a:latin typeface="Open Sans" panose="020B0606030504020204" pitchFamily="34" charset="0"/>
              </a:rPr>
              <a:t>still uses the term for monitoring purposes and classifies as many as 159 countries as developing.</a:t>
            </a:r>
          </a:p>
          <a:p>
            <a:pPr marL="0" lvl="0" indent="0" algn="l" rtl="0">
              <a:lnSpc>
                <a:spcPct val="115000"/>
              </a:lnSpc>
              <a:spcBef>
                <a:spcPts val="0"/>
              </a:spcBef>
              <a:spcAft>
                <a:spcPts val="0"/>
              </a:spcAft>
              <a:buSzPts val="1100"/>
              <a:buNone/>
            </a:pPr>
            <a:endParaRPr lang="en-NZ"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SzPts val="1100"/>
              <a:buNone/>
            </a:pPr>
            <a:r>
              <a:rPr lang="en-NZ" sz="1200" dirty="0">
                <a:solidFill>
                  <a:schemeClr val="dk1"/>
                </a:solidFill>
                <a:latin typeface="Calibri"/>
                <a:ea typeface="Calibri"/>
                <a:cs typeface="Calibri"/>
                <a:sym typeface="Calibri"/>
              </a:rPr>
              <a:t>‘Low income’ or ‘d</a:t>
            </a:r>
            <a:r>
              <a:rPr lang="en-GB" sz="1200" dirty="0" err="1">
                <a:solidFill>
                  <a:schemeClr val="dk1"/>
                </a:solidFill>
                <a:latin typeface="Calibri"/>
                <a:ea typeface="Calibri"/>
                <a:cs typeface="Calibri"/>
                <a:sym typeface="Calibri"/>
              </a:rPr>
              <a:t>eveloping</a:t>
            </a:r>
            <a:r>
              <a:rPr lang="en-GB" sz="1200" dirty="0">
                <a:solidFill>
                  <a:schemeClr val="dk1"/>
                </a:solidFill>
                <a:latin typeface="Calibri"/>
                <a:ea typeface="Calibri"/>
                <a:cs typeface="Calibri"/>
                <a:sym typeface="Calibri"/>
              </a:rPr>
              <a:t> countries’ are countries that are still working on growing and improving infrastructure in many different ways. They are sometimes called "less developed countries" because they are not as advanced as other countries that have more resources and infrastructure. These countries may have challenges with healthcare, education, and access to clean water and food.</a:t>
            </a:r>
          </a:p>
          <a:p>
            <a:pPr marL="0" lvl="0" indent="0" algn="l" rtl="0">
              <a:lnSpc>
                <a:spcPct val="115000"/>
              </a:lnSpc>
              <a:spcBef>
                <a:spcPts val="0"/>
              </a:spcBef>
              <a:spcAft>
                <a:spcPts val="0"/>
              </a:spcAft>
              <a:buSzPts val="1100"/>
              <a:buNone/>
            </a:pPr>
            <a:endParaRPr lang="en-GB"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SzPts val="1100"/>
              <a:buNone/>
            </a:pPr>
            <a:r>
              <a:rPr lang="en-GB" sz="1200" dirty="0">
                <a:solidFill>
                  <a:schemeClr val="dk1"/>
                </a:solidFill>
                <a:latin typeface="Calibri"/>
                <a:ea typeface="Calibri"/>
                <a:cs typeface="Calibri"/>
                <a:sym typeface="Calibri"/>
              </a:rPr>
              <a:t>It's important to remember that developing countries are not "lesser" than other countries, but rather are on a different path of growth and development. </a:t>
            </a:r>
          </a:p>
          <a:p>
            <a:pPr marL="0" lvl="0" indent="0" algn="l" rtl="0">
              <a:lnSpc>
                <a:spcPct val="115000"/>
              </a:lnSpc>
              <a:spcBef>
                <a:spcPts val="0"/>
              </a:spcBef>
              <a:spcAft>
                <a:spcPts val="0"/>
              </a:spcAft>
              <a:buSzPts val="1100"/>
              <a:buNone/>
            </a:pPr>
            <a:r>
              <a:rPr lang="en-GB" sz="1200" dirty="0">
                <a:solidFill>
                  <a:schemeClr val="dk1"/>
                </a:solidFill>
                <a:latin typeface="Calibri"/>
                <a:cs typeface="Calibri"/>
                <a:sym typeface="Calibri"/>
              </a:rPr>
              <a:t>Further information that might be useful: https://unctad.org/news/four-key-challenges-facing-least-developed-countries</a:t>
            </a:r>
          </a:p>
          <a:p>
            <a:pPr marL="0" lvl="0" indent="0" algn="l" rtl="0">
              <a:lnSpc>
                <a:spcPct val="115000"/>
              </a:lnSpc>
              <a:spcBef>
                <a:spcPts val="0"/>
              </a:spcBef>
              <a:spcAft>
                <a:spcPts val="0"/>
              </a:spcAft>
              <a:buSzPts val="1100"/>
              <a:buNone/>
            </a:pPr>
            <a:endParaRPr lang="en-NZ" dirty="0"/>
          </a:p>
        </p:txBody>
      </p:sp>
      <p:sp>
        <p:nvSpPr>
          <p:cNvPr id="329" name="Google Shape;329;g23dba83b9a5_0_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24</a:t>
            </a:fld>
            <a:endParaRPr/>
          </a:p>
        </p:txBody>
      </p:sp>
    </p:spTree>
    <p:extLst>
      <p:ext uri="{BB962C8B-B14F-4D97-AF65-F5344CB8AC3E}">
        <p14:creationId xmlns:p14="http://schemas.microsoft.com/office/powerpoint/2010/main" val="27566608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Google Shape;337;g239689ae08e_0_5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8" name="Google Shape;338;g239689ae08e_0_5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500"/>
              </a:spcBef>
              <a:spcAft>
                <a:spcPts val="0"/>
              </a:spcAft>
              <a:buNone/>
            </a:pPr>
            <a:r>
              <a:rPr lang="en-GB" dirty="0">
                <a:solidFill>
                  <a:schemeClr val="dk1"/>
                </a:solidFill>
                <a:latin typeface="Roboto"/>
                <a:ea typeface="Roboto"/>
                <a:cs typeface="Roboto"/>
                <a:sym typeface="Roboto"/>
              </a:rPr>
              <a:t>In addition..</a:t>
            </a:r>
            <a:endParaRPr dirty="0">
              <a:solidFill>
                <a:schemeClr val="dk1"/>
              </a:solidFill>
              <a:latin typeface="Roboto"/>
              <a:ea typeface="Roboto"/>
              <a:cs typeface="Roboto"/>
              <a:sym typeface="Roboto"/>
            </a:endParaRPr>
          </a:p>
          <a:p>
            <a:pPr marL="0" lvl="0" indent="0" algn="l" rtl="0">
              <a:lnSpc>
                <a:spcPct val="115000"/>
              </a:lnSpc>
              <a:spcBef>
                <a:spcPts val="1500"/>
              </a:spcBef>
              <a:spcAft>
                <a:spcPts val="0"/>
              </a:spcAft>
              <a:buNone/>
            </a:pPr>
            <a:r>
              <a:rPr lang="en-GB" dirty="0">
                <a:solidFill>
                  <a:schemeClr val="dk1"/>
                </a:solidFill>
                <a:latin typeface="Roboto"/>
                <a:ea typeface="Roboto"/>
                <a:cs typeface="Roboto"/>
                <a:sym typeface="Roboto"/>
              </a:rPr>
              <a:t>Discuss: Hold a class discussion to allow students to share what they learned from the videos. This can be a great opportunity for students to ask questions and clarify their understanding.</a:t>
            </a:r>
            <a:endParaRPr dirty="0">
              <a:solidFill>
                <a:schemeClr val="dk1"/>
              </a:solidFill>
              <a:latin typeface="Roboto"/>
              <a:ea typeface="Roboto"/>
              <a:cs typeface="Roboto"/>
              <a:sym typeface="Roboto"/>
            </a:endParaRPr>
          </a:p>
          <a:p>
            <a:pPr marL="0" lvl="0" indent="0" algn="l" rtl="0">
              <a:lnSpc>
                <a:spcPct val="115000"/>
              </a:lnSpc>
              <a:spcBef>
                <a:spcPts val="1500"/>
              </a:spcBef>
              <a:spcAft>
                <a:spcPts val="0"/>
              </a:spcAft>
              <a:buNone/>
            </a:pPr>
            <a:r>
              <a:rPr lang="en-GB" dirty="0">
                <a:solidFill>
                  <a:schemeClr val="dk1"/>
                </a:solidFill>
                <a:latin typeface="Roboto"/>
                <a:ea typeface="Roboto"/>
                <a:cs typeface="Roboto"/>
                <a:sym typeface="Roboto"/>
              </a:rPr>
              <a:t>Apply the information: Ask students to apply what they learned from the videos to real-life situations. How would they go about helping fix this avoidable problem? Or, what would they do if they were in a situation where they were facing blindness or loss of vision?</a:t>
            </a:r>
            <a:endParaRPr dirty="0">
              <a:solidFill>
                <a:schemeClr val="dk1"/>
              </a:solidFill>
              <a:latin typeface="Roboto"/>
              <a:ea typeface="Roboto"/>
              <a:cs typeface="Roboto"/>
              <a:sym typeface="Roboto"/>
            </a:endParaRPr>
          </a:p>
          <a:p>
            <a:pPr marL="0" lvl="0" indent="0" algn="l" rtl="0">
              <a:lnSpc>
                <a:spcPct val="115000"/>
              </a:lnSpc>
              <a:spcBef>
                <a:spcPts val="1500"/>
              </a:spcBef>
              <a:spcAft>
                <a:spcPts val="1500"/>
              </a:spcAft>
              <a:buNone/>
            </a:pPr>
            <a:r>
              <a:rPr lang="en-GB" dirty="0">
                <a:solidFill>
                  <a:schemeClr val="dk1"/>
                </a:solidFill>
                <a:latin typeface="Roboto"/>
                <a:ea typeface="Roboto"/>
                <a:cs typeface="Roboto"/>
                <a:sym typeface="Roboto"/>
              </a:rPr>
              <a:t>Overall, the key is to encourage students to engage with the information and use it in meaningful ways. This can help them to retain the information and apply it in their daily lives.</a:t>
            </a:r>
            <a:endParaRPr dirty="0">
              <a:solidFill>
                <a:schemeClr val="dk1"/>
              </a:solidFill>
              <a:latin typeface="Roboto"/>
              <a:ea typeface="Roboto"/>
              <a:cs typeface="Roboto"/>
              <a:sym typeface="Roboto"/>
            </a:endParaRPr>
          </a:p>
        </p:txBody>
      </p:sp>
      <p:sp>
        <p:nvSpPr>
          <p:cNvPr id="339" name="Google Shape;339;g239689ae08e_0_5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Google Shape;351;g239689ae08e_2_5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2" name="Google Shape;352;g239689ae08e_2_5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500"/>
              </a:spcBef>
              <a:spcAft>
                <a:spcPts val="1500"/>
              </a:spcAft>
              <a:buClr>
                <a:schemeClr val="dk1"/>
              </a:buClr>
              <a:buSzPts val="1100"/>
              <a:buFont typeface="Arial"/>
              <a:buNone/>
            </a:pPr>
            <a:endParaRPr dirty="0">
              <a:solidFill>
                <a:schemeClr val="dk1"/>
              </a:solidFill>
              <a:latin typeface="Roboto"/>
              <a:ea typeface="Roboto"/>
              <a:cs typeface="Roboto"/>
              <a:sym typeface="Roboto"/>
            </a:endParaRPr>
          </a:p>
        </p:txBody>
      </p:sp>
      <p:sp>
        <p:nvSpPr>
          <p:cNvPr id="353" name="Google Shape;353;g239689ae08e_2_5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26</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2373ef2373a_0_29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0" name="Google Shape;130;g2373ef2373a_0_29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1500"/>
              </a:spcBef>
              <a:spcAft>
                <a:spcPts val="0"/>
              </a:spcAft>
              <a:buClr>
                <a:srgbClr val="000000"/>
              </a:buClr>
              <a:buSzPts val="1100"/>
              <a:buFont typeface="Arial" panose="020B0604020202020204" pitchFamily="34" charset="0"/>
              <a:buNone/>
              <a:tabLst/>
              <a:defRPr/>
            </a:pPr>
            <a:r>
              <a:rPr lang="en-GB" dirty="0">
                <a:solidFill>
                  <a:schemeClr val="dk1"/>
                </a:solidFill>
                <a:latin typeface="Roboto"/>
                <a:ea typeface="Roboto"/>
                <a:cs typeface="Roboto"/>
                <a:sym typeface="Roboto"/>
              </a:rPr>
              <a:t>Not all people who are blind have total vision loss, but for the purpose of this demonstration the students will wear a blindfold. </a:t>
            </a:r>
          </a:p>
          <a:p>
            <a:pPr marL="0" lvl="0" indent="0" algn="l" rtl="0">
              <a:lnSpc>
                <a:spcPct val="100000"/>
              </a:lnSpc>
              <a:spcBef>
                <a:spcPts val="1500"/>
              </a:spcBef>
              <a:spcAft>
                <a:spcPts val="0"/>
              </a:spcAft>
              <a:buFont typeface="Arial" panose="020B0604020202020204" pitchFamily="34" charset="0"/>
              <a:buNone/>
            </a:pPr>
            <a:endParaRPr lang="en-GB" dirty="0">
              <a:solidFill>
                <a:schemeClr val="dk1"/>
              </a:solidFill>
              <a:latin typeface="Roboto"/>
              <a:ea typeface="Roboto"/>
              <a:cs typeface="Roboto"/>
              <a:sym typeface="Roboto"/>
            </a:endParaRPr>
          </a:p>
          <a:p>
            <a:pPr marL="0" lvl="0" indent="0" algn="l" rtl="0">
              <a:lnSpc>
                <a:spcPct val="100000"/>
              </a:lnSpc>
              <a:spcBef>
                <a:spcPts val="1500"/>
              </a:spcBef>
              <a:spcAft>
                <a:spcPts val="0"/>
              </a:spcAft>
              <a:buFont typeface="Arial" panose="020B0604020202020204" pitchFamily="34" charset="0"/>
              <a:buNone/>
            </a:pPr>
            <a:endParaRPr lang="en-GB" dirty="0">
              <a:solidFill>
                <a:schemeClr val="dk1"/>
              </a:solidFill>
              <a:latin typeface="Roboto"/>
              <a:ea typeface="Roboto"/>
              <a:cs typeface="Roboto"/>
              <a:sym typeface="Roboto"/>
            </a:endParaRPr>
          </a:p>
          <a:p>
            <a:pPr marL="0" lvl="0" indent="0" algn="l" rtl="0">
              <a:lnSpc>
                <a:spcPct val="100000"/>
              </a:lnSpc>
              <a:spcBef>
                <a:spcPts val="1500"/>
              </a:spcBef>
              <a:spcAft>
                <a:spcPts val="0"/>
              </a:spcAft>
              <a:buFont typeface="Arial" panose="020B0604020202020204" pitchFamily="34" charset="0"/>
              <a:buNone/>
            </a:pPr>
            <a:r>
              <a:rPr lang="en-GB" dirty="0">
                <a:solidFill>
                  <a:schemeClr val="dk1"/>
                </a:solidFill>
                <a:latin typeface="Roboto"/>
                <a:ea typeface="Roboto"/>
                <a:cs typeface="Roboto"/>
                <a:sym typeface="Roboto"/>
              </a:rPr>
              <a:t>Requires blindfolds, eye masks, or similar. </a:t>
            </a:r>
          </a:p>
          <a:p>
            <a:pPr marL="0" lvl="0" indent="0" algn="l" rtl="0">
              <a:lnSpc>
                <a:spcPct val="100000"/>
              </a:lnSpc>
              <a:spcBef>
                <a:spcPts val="1500"/>
              </a:spcBef>
              <a:spcAft>
                <a:spcPts val="0"/>
              </a:spcAft>
              <a:buFont typeface="Arial" panose="020B0604020202020204" pitchFamily="34" charset="0"/>
              <a:buNone/>
            </a:pPr>
            <a:r>
              <a:rPr lang="en-GB" dirty="0">
                <a:solidFill>
                  <a:schemeClr val="dk1"/>
                </a:solidFill>
                <a:latin typeface="Roboto"/>
                <a:ea typeface="Roboto"/>
                <a:cs typeface="Roboto"/>
                <a:sym typeface="Roboto"/>
              </a:rPr>
              <a:t>Activity 1: Simulation (15 minutes):</a:t>
            </a:r>
            <a:endParaRPr dirty="0">
              <a:solidFill>
                <a:schemeClr val="dk1"/>
              </a:solidFill>
              <a:latin typeface="Roboto"/>
              <a:ea typeface="Roboto"/>
              <a:cs typeface="Roboto"/>
              <a:sym typeface="Roboto"/>
            </a:endParaRPr>
          </a:p>
          <a:p>
            <a:pPr marL="457200" lvl="0" indent="-298450" algn="l" rtl="0">
              <a:lnSpc>
                <a:spcPct val="100000"/>
              </a:lnSpc>
              <a:spcBef>
                <a:spcPts val="1500"/>
              </a:spcBef>
              <a:spcAft>
                <a:spcPts val="0"/>
              </a:spcAft>
              <a:buClr>
                <a:schemeClr val="dk1"/>
              </a:buClr>
              <a:buSzPts val="1100"/>
              <a:buFont typeface="Roboto"/>
              <a:buAutoNum type="arabicPeriod"/>
            </a:pPr>
            <a:r>
              <a:rPr lang="en-GB" dirty="0">
                <a:solidFill>
                  <a:schemeClr val="dk1"/>
                </a:solidFill>
                <a:latin typeface="Roboto"/>
                <a:ea typeface="Roboto"/>
                <a:cs typeface="Roboto"/>
                <a:sym typeface="Roboto"/>
              </a:rPr>
              <a:t>Divide the class into pairs.</a:t>
            </a:r>
            <a:endParaRPr dirty="0">
              <a:solidFill>
                <a:schemeClr val="dk1"/>
              </a:solidFill>
              <a:latin typeface="Roboto"/>
              <a:ea typeface="Roboto"/>
              <a:cs typeface="Roboto"/>
              <a:sym typeface="Roboto"/>
            </a:endParaRPr>
          </a:p>
          <a:p>
            <a:pPr marL="457200" lvl="0" indent="-298450" algn="l" rtl="0">
              <a:lnSpc>
                <a:spcPct val="100000"/>
              </a:lnSpc>
              <a:spcBef>
                <a:spcPts val="0"/>
              </a:spcBef>
              <a:spcAft>
                <a:spcPts val="0"/>
              </a:spcAft>
              <a:buClr>
                <a:schemeClr val="dk1"/>
              </a:buClr>
              <a:buSzPts val="1100"/>
              <a:buFont typeface="Roboto"/>
              <a:buAutoNum type="arabicPeriod"/>
            </a:pPr>
            <a:r>
              <a:rPr lang="en-GB" dirty="0">
                <a:solidFill>
                  <a:schemeClr val="dk1"/>
                </a:solidFill>
                <a:latin typeface="Roboto"/>
                <a:ea typeface="Roboto"/>
                <a:cs typeface="Roboto"/>
                <a:sym typeface="Roboto"/>
              </a:rPr>
              <a:t>Give each pair a blindfold or eye patch.</a:t>
            </a:r>
            <a:endParaRPr dirty="0">
              <a:solidFill>
                <a:schemeClr val="dk1"/>
              </a:solidFill>
              <a:latin typeface="Roboto"/>
              <a:ea typeface="Roboto"/>
              <a:cs typeface="Roboto"/>
              <a:sym typeface="Roboto"/>
            </a:endParaRPr>
          </a:p>
          <a:p>
            <a:pPr marL="457200" lvl="0" indent="-298450" algn="l" rtl="0">
              <a:lnSpc>
                <a:spcPct val="100000"/>
              </a:lnSpc>
              <a:spcBef>
                <a:spcPts val="0"/>
              </a:spcBef>
              <a:spcAft>
                <a:spcPts val="0"/>
              </a:spcAft>
              <a:buClr>
                <a:schemeClr val="dk1"/>
              </a:buClr>
              <a:buSzPts val="1100"/>
              <a:buFont typeface="Roboto"/>
              <a:buAutoNum type="arabicPeriod"/>
            </a:pPr>
            <a:r>
              <a:rPr lang="en-GB" dirty="0">
                <a:solidFill>
                  <a:schemeClr val="dk1"/>
                </a:solidFill>
                <a:latin typeface="Roboto"/>
                <a:ea typeface="Roboto"/>
                <a:cs typeface="Roboto"/>
                <a:sym typeface="Roboto"/>
              </a:rPr>
              <a:t>Instruct them to take turns wearing the blindfold and leading their partner around the classroom, describing the surroundings and avoiding obstacles.</a:t>
            </a:r>
            <a:endParaRPr dirty="0">
              <a:solidFill>
                <a:schemeClr val="dk1"/>
              </a:solidFill>
              <a:latin typeface="Roboto"/>
              <a:ea typeface="Roboto"/>
              <a:cs typeface="Roboto"/>
              <a:sym typeface="Roboto"/>
            </a:endParaRPr>
          </a:p>
          <a:p>
            <a:pPr marL="457200" lvl="0" indent="-298450" algn="l" rtl="0">
              <a:lnSpc>
                <a:spcPct val="100000"/>
              </a:lnSpc>
              <a:spcBef>
                <a:spcPts val="0"/>
              </a:spcBef>
              <a:spcAft>
                <a:spcPts val="0"/>
              </a:spcAft>
              <a:buClr>
                <a:schemeClr val="dk1"/>
              </a:buClr>
              <a:buSzPts val="1100"/>
              <a:buFont typeface="Roboto"/>
              <a:buAutoNum type="arabicPeriod"/>
            </a:pPr>
            <a:r>
              <a:rPr lang="en-GB" dirty="0">
                <a:solidFill>
                  <a:schemeClr val="dk1"/>
                </a:solidFill>
                <a:latin typeface="Roboto"/>
                <a:ea typeface="Roboto"/>
                <a:cs typeface="Roboto"/>
                <a:sym typeface="Roboto"/>
              </a:rPr>
              <a:t>After a few minutes, switch roles and repeat the activity.</a:t>
            </a:r>
            <a:endParaRPr dirty="0">
              <a:solidFill>
                <a:schemeClr val="dk1"/>
              </a:solidFill>
              <a:latin typeface="Roboto"/>
              <a:ea typeface="Roboto"/>
              <a:cs typeface="Roboto"/>
              <a:sym typeface="Roboto"/>
            </a:endParaRPr>
          </a:p>
          <a:p>
            <a:pPr marL="0" lvl="0" indent="0" algn="l" rtl="0">
              <a:lnSpc>
                <a:spcPct val="100000"/>
              </a:lnSpc>
              <a:spcBef>
                <a:spcPts val="1500"/>
              </a:spcBef>
              <a:spcAft>
                <a:spcPts val="0"/>
              </a:spcAft>
              <a:buNone/>
            </a:pPr>
            <a:r>
              <a:rPr lang="en-GB" dirty="0">
                <a:solidFill>
                  <a:schemeClr val="dk1"/>
                </a:solidFill>
                <a:latin typeface="Roboto"/>
                <a:ea typeface="Roboto"/>
                <a:cs typeface="Roboto"/>
                <a:sym typeface="Roboto"/>
              </a:rPr>
              <a:t>An alternative simulation is:  Storytime (15 minutes):</a:t>
            </a:r>
            <a:endParaRPr dirty="0">
              <a:solidFill>
                <a:schemeClr val="dk1"/>
              </a:solidFill>
              <a:latin typeface="Roboto"/>
              <a:ea typeface="Roboto"/>
              <a:cs typeface="Roboto"/>
              <a:sym typeface="Roboto"/>
            </a:endParaRPr>
          </a:p>
          <a:p>
            <a:pPr marL="457200" lvl="0" indent="-298450" algn="l" rtl="0">
              <a:lnSpc>
                <a:spcPct val="100000"/>
              </a:lnSpc>
              <a:spcBef>
                <a:spcPts val="1500"/>
              </a:spcBef>
              <a:spcAft>
                <a:spcPts val="0"/>
              </a:spcAft>
              <a:buClr>
                <a:schemeClr val="dk1"/>
              </a:buClr>
              <a:buSzPts val="1100"/>
              <a:buFont typeface="Roboto"/>
              <a:buAutoNum type="arabicPeriod"/>
            </a:pPr>
            <a:r>
              <a:rPr lang="en-GB" dirty="0">
                <a:solidFill>
                  <a:schemeClr val="dk1"/>
                </a:solidFill>
                <a:latin typeface="Roboto"/>
                <a:ea typeface="Roboto"/>
                <a:cs typeface="Roboto"/>
                <a:sym typeface="Roboto"/>
              </a:rPr>
              <a:t>Play an audio recording of a story or instructions.</a:t>
            </a:r>
            <a:endParaRPr dirty="0">
              <a:solidFill>
                <a:schemeClr val="dk1"/>
              </a:solidFill>
              <a:latin typeface="Roboto"/>
              <a:ea typeface="Roboto"/>
              <a:cs typeface="Roboto"/>
              <a:sym typeface="Roboto"/>
            </a:endParaRPr>
          </a:p>
          <a:p>
            <a:pPr marL="457200" lvl="0" indent="-298450" algn="l" rtl="0">
              <a:lnSpc>
                <a:spcPct val="100000"/>
              </a:lnSpc>
              <a:spcBef>
                <a:spcPts val="0"/>
              </a:spcBef>
              <a:spcAft>
                <a:spcPts val="0"/>
              </a:spcAft>
              <a:buClr>
                <a:schemeClr val="dk1"/>
              </a:buClr>
              <a:buSzPts val="1100"/>
              <a:buFont typeface="Roboto"/>
              <a:buAutoNum type="arabicPeriod"/>
            </a:pPr>
            <a:r>
              <a:rPr lang="en-GB" dirty="0">
                <a:solidFill>
                  <a:schemeClr val="dk1"/>
                </a:solidFill>
                <a:latin typeface="Roboto"/>
                <a:ea typeface="Roboto"/>
                <a:cs typeface="Roboto"/>
                <a:sym typeface="Roboto"/>
              </a:rPr>
              <a:t>Ask the students to listen carefully and follow along.</a:t>
            </a:r>
            <a:endParaRPr dirty="0">
              <a:solidFill>
                <a:schemeClr val="dk1"/>
              </a:solidFill>
              <a:latin typeface="Roboto"/>
              <a:ea typeface="Roboto"/>
              <a:cs typeface="Roboto"/>
              <a:sym typeface="Roboto"/>
            </a:endParaRPr>
          </a:p>
          <a:p>
            <a:pPr marL="457200" lvl="0" indent="-298450" algn="l" rtl="0">
              <a:lnSpc>
                <a:spcPct val="100000"/>
              </a:lnSpc>
              <a:spcBef>
                <a:spcPts val="0"/>
              </a:spcBef>
              <a:spcAft>
                <a:spcPts val="0"/>
              </a:spcAft>
              <a:buClr>
                <a:schemeClr val="dk1"/>
              </a:buClr>
              <a:buSzPts val="1100"/>
              <a:buFont typeface="Roboto"/>
              <a:buAutoNum type="arabicPeriod"/>
            </a:pPr>
            <a:r>
              <a:rPr lang="en-GB" dirty="0">
                <a:solidFill>
                  <a:schemeClr val="dk1"/>
                </a:solidFill>
                <a:latin typeface="Roboto"/>
                <a:ea typeface="Roboto"/>
                <a:cs typeface="Roboto"/>
                <a:sym typeface="Roboto"/>
              </a:rPr>
              <a:t>After the recording is finished, ask the students to share what they heard and how they felt listening without visual cues.</a:t>
            </a:r>
            <a:endParaRPr dirty="0">
              <a:solidFill>
                <a:schemeClr val="dk1"/>
              </a:solidFill>
              <a:latin typeface="Roboto"/>
              <a:ea typeface="Roboto"/>
              <a:cs typeface="Roboto"/>
              <a:sym typeface="Roboto"/>
            </a:endParaRPr>
          </a:p>
        </p:txBody>
      </p:sp>
      <p:sp>
        <p:nvSpPr>
          <p:cNvPr id="131" name="Google Shape;131;g2373ef2373a_0_29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239689ae08e_0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6" name="Google Shape;216;g239689ae08e_0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dirty="0">
                <a:solidFill>
                  <a:schemeClr val="dk1"/>
                </a:solidFill>
                <a:latin typeface="Roboto"/>
                <a:ea typeface="Roboto"/>
                <a:cs typeface="Roboto"/>
                <a:sym typeface="Roboto"/>
              </a:rPr>
              <a:t>Additional questions to prompt reflection: </a:t>
            </a:r>
            <a:endParaRPr dirty="0">
              <a:solidFill>
                <a:schemeClr val="dk1"/>
              </a:solidFill>
              <a:latin typeface="Roboto"/>
              <a:ea typeface="Roboto"/>
              <a:cs typeface="Roboto"/>
              <a:sym typeface="Roboto"/>
            </a:endParaRPr>
          </a:p>
          <a:p>
            <a:pPr marL="0" lvl="0" indent="0" algn="l" rtl="0">
              <a:spcBef>
                <a:spcPts val="0"/>
              </a:spcBef>
              <a:spcAft>
                <a:spcPts val="0"/>
              </a:spcAft>
              <a:buNone/>
            </a:pPr>
            <a:endParaRPr dirty="0">
              <a:solidFill>
                <a:schemeClr val="dk1"/>
              </a:solidFill>
              <a:latin typeface="Roboto"/>
              <a:ea typeface="Roboto"/>
              <a:cs typeface="Roboto"/>
              <a:sym typeface="Roboto"/>
            </a:endParaRPr>
          </a:p>
          <a:p>
            <a:pPr marL="457200" lvl="0" indent="-298450" algn="l" rtl="0">
              <a:spcBef>
                <a:spcPts val="0"/>
              </a:spcBef>
              <a:spcAft>
                <a:spcPts val="0"/>
              </a:spcAft>
              <a:buClr>
                <a:schemeClr val="dk1"/>
              </a:buClr>
              <a:buSzPts val="1100"/>
              <a:buFont typeface="Roboto"/>
              <a:buChar char="●"/>
            </a:pPr>
            <a:r>
              <a:rPr lang="en-GB" dirty="0">
                <a:solidFill>
                  <a:schemeClr val="dk1"/>
                </a:solidFill>
                <a:latin typeface="Roboto"/>
                <a:ea typeface="Roboto"/>
                <a:cs typeface="Roboto"/>
                <a:sym typeface="Roboto"/>
              </a:rPr>
              <a:t>How did it feel to be the person leading the blindfolded partner? Was it tough to give good directions?</a:t>
            </a:r>
            <a:endParaRPr dirty="0">
              <a:solidFill>
                <a:schemeClr val="dk1"/>
              </a:solidFill>
              <a:latin typeface="Roboto"/>
              <a:ea typeface="Roboto"/>
              <a:cs typeface="Roboto"/>
              <a:sym typeface="Roboto"/>
            </a:endParaRPr>
          </a:p>
          <a:p>
            <a:pPr marL="457200" lvl="0" indent="-298450" algn="l" rtl="0">
              <a:spcBef>
                <a:spcPts val="0"/>
              </a:spcBef>
              <a:spcAft>
                <a:spcPts val="0"/>
              </a:spcAft>
              <a:buClr>
                <a:schemeClr val="dk1"/>
              </a:buClr>
              <a:buSzPts val="1100"/>
              <a:buFont typeface="Roboto"/>
              <a:buChar char="●"/>
            </a:pPr>
            <a:r>
              <a:rPr lang="en-GB" dirty="0">
                <a:solidFill>
                  <a:schemeClr val="dk1"/>
                </a:solidFill>
                <a:latin typeface="Roboto"/>
                <a:ea typeface="Roboto"/>
                <a:cs typeface="Roboto"/>
                <a:sym typeface="Roboto"/>
              </a:rPr>
              <a:t>Can you think of any ways that you might need to change your behaviour if you couldn't rely on your vision?</a:t>
            </a:r>
            <a:endParaRPr dirty="0">
              <a:solidFill>
                <a:schemeClr val="dk1"/>
              </a:solidFill>
              <a:latin typeface="Roboto"/>
              <a:ea typeface="Roboto"/>
              <a:cs typeface="Roboto"/>
              <a:sym typeface="Roboto"/>
            </a:endParaRPr>
          </a:p>
          <a:p>
            <a:pPr marL="457200" lvl="0" indent="-298450" algn="l" rtl="0">
              <a:spcBef>
                <a:spcPts val="0"/>
              </a:spcBef>
              <a:spcAft>
                <a:spcPts val="0"/>
              </a:spcAft>
              <a:buClr>
                <a:schemeClr val="dk1"/>
              </a:buClr>
              <a:buSzPts val="1100"/>
              <a:buFont typeface="Roboto"/>
              <a:buChar char="●"/>
            </a:pPr>
            <a:r>
              <a:rPr lang="en-GB" dirty="0">
                <a:solidFill>
                  <a:schemeClr val="dk1"/>
                </a:solidFill>
                <a:latin typeface="Roboto"/>
                <a:ea typeface="Roboto"/>
                <a:cs typeface="Roboto"/>
                <a:sym typeface="Roboto"/>
              </a:rPr>
              <a:t>What did you learn about the importance of clear communication and trust in a partnership?</a:t>
            </a:r>
            <a:endParaRPr dirty="0">
              <a:solidFill>
                <a:schemeClr val="dk1"/>
              </a:solidFill>
              <a:latin typeface="Roboto"/>
              <a:ea typeface="Roboto"/>
              <a:cs typeface="Roboto"/>
              <a:sym typeface="Roboto"/>
            </a:endParaRPr>
          </a:p>
          <a:p>
            <a:pPr marL="457200" lvl="0" indent="-298450" algn="l" rtl="0">
              <a:spcBef>
                <a:spcPts val="0"/>
              </a:spcBef>
              <a:spcAft>
                <a:spcPts val="0"/>
              </a:spcAft>
              <a:buClr>
                <a:schemeClr val="dk1"/>
              </a:buClr>
              <a:buSzPts val="1100"/>
              <a:buFont typeface="Roboto"/>
              <a:buChar char="●"/>
            </a:pPr>
            <a:r>
              <a:rPr lang="en-GB" dirty="0">
                <a:solidFill>
                  <a:schemeClr val="dk1"/>
                </a:solidFill>
                <a:latin typeface="Roboto"/>
                <a:ea typeface="Roboto"/>
                <a:cs typeface="Roboto"/>
                <a:sym typeface="Roboto"/>
              </a:rPr>
              <a:t>How can you take better care of your eyesight?</a:t>
            </a:r>
            <a:endParaRPr dirty="0">
              <a:solidFill>
                <a:schemeClr val="dk1"/>
              </a:solidFill>
              <a:latin typeface="Roboto"/>
              <a:ea typeface="Roboto"/>
              <a:cs typeface="Roboto"/>
              <a:sym typeface="Roboto"/>
            </a:endParaRPr>
          </a:p>
          <a:p>
            <a:pPr marL="0" lvl="0" indent="0" algn="l" rtl="0">
              <a:spcBef>
                <a:spcPts val="0"/>
              </a:spcBef>
              <a:spcAft>
                <a:spcPts val="0"/>
              </a:spcAft>
              <a:buNone/>
            </a:pPr>
            <a:endParaRPr dirty="0">
              <a:solidFill>
                <a:schemeClr val="dk1"/>
              </a:solidFill>
              <a:latin typeface="Roboto"/>
              <a:ea typeface="Roboto"/>
              <a:cs typeface="Roboto"/>
              <a:sym typeface="Roboto"/>
            </a:endParaRPr>
          </a:p>
        </p:txBody>
      </p:sp>
      <p:sp>
        <p:nvSpPr>
          <p:cNvPr id="217" name="Google Shape;217;g239689ae08e_0_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2373ef2373a_0_27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0" name="Google Shape;150;g2373ef2373a_0_27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lvl="0" indent="-298450" algn="l" rtl="0">
              <a:spcBef>
                <a:spcPts val="0"/>
              </a:spcBef>
              <a:spcAft>
                <a:spcPts val="0"/>
              </a:spcAft>
              <a:buSzPts val="1100"/>
              <a:buAutoNum type="arabicPeriod"/>
            </a:pPr>
            <a:r>
              <a:rPr lang="en-GB" dirty="0"/>
              <a:t>Begin by asking the students if they know anyone who is blind or has trouble seeing. </a:t>
            </a:r>
            <a:r>
              <a:rPr lang="en-GB" i="1" dirty="0"/>
              <a:t>Do any students wear glasses? Contacts? Do any students have grandparents with cataracts or another eye condition? </a:t>
            </a:r>
            <a:r>
              <a:rPr lang="en-GB" dirty="0"/>
              <a:t>Allow them to share their experiences and/or ask questions about vision, vision loss, blindness. </a:t>
            </a:r>
          </a:p>
          <a:p>
            <a:pPr marL="457200" lvl="0" indent="-298450" algn="l" rtl="0">
              <a:spcBef>
                <a:spcPts val="0"/>
              </a:spcBef>
              <a:spcAft>
                <a:spcPts val="0"/>
              </a:spcAft>
              <a:buSzPts val="1100"/>
              <a:buAutoNum type="arabicPeriod"/>
            </a:pPr>
            <a:r>
              <a:rPr lang="en-GB" dirty="0"/>
              <a:t>Explain that in this lesson, they will learn more about what it means to be blind or have vision loss and how it affects people's lives.</a:t>
            </a:r>
            <a:endParaRPr dirty="0"/>
          </a:p>
        </p:txBody>
      </p:sp>
      <p:sp>
        <p:nvSpPr>
          <p:cNvPr id="151" name="Google Shape;151;g2373ef2373a_0_27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g239689ae08e_0_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0" name="Google Shape;160;g239689ae08e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1" name="Google Shape;161;g239689ae08e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239689ae08e_0_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0" name="Google Shape;170;g239689ae08e_0_3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1" name="Google Shape;171;g239689ae08e_0_3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7</a:t>
            </a:fld>
            <a:endParaRPr/>
          </a:p>
        </p:txBody>
      </p:sp>
    </p:spTree>
    <p:extLst>
      <p:ext uri="{BB962C8B-B14F-4D97-AF65-F5344CB8AC3E}">
        <p14:creationId xmlns:p14="http://schemas.microsoft.com/office/powerpoint/2010/main" val="7531607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g239689ae08e_0_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0" name="Google Shape;180;g239689ae08e_0_4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dirty="0"/>
              <a:t>There is a printable handout ‘</a:t>
            </a:r>
            <a:r>
              <a:rPr lang="en-GB" u="sng" dirty="0">
                <a:solidFill>
                  <a:schemeClr val="hlink"/>
                </a:solidFill>
                <a:hlinkClick r:id="rId3"/>
              </a:rPr>
              <a:t>Concept Word Map</a:t>
            </a:r>
            <a:r>
              <a:rPr lang="en-GB" dirty="0"/>
              <a:t>’ in the resources folder. Alternatively you can get the students to copy/draw the screenshot shown in the next slide.  </a:t>
            </a:r>
            <a:endParaRPr dirty="0"/>
          </a:p>
        </p:txBody>
      </p:sp>
      <p:sp>
        <p:nvSpPr>
          <p:cNvPr id="181" name="Google Shape;181;g239689ae08e_0_4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239689ae08e_0_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0" name="Google Shape;190;g239689ae08e_0_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l" rtl="0">
              <a:lnSpc>
                <a:spcPct val="90000"/>
              </a:lnSpc>
              <a:spcBef>
                <a:spcPts val="0"/>
              </a:spcBef>
              <a:spcAft>
                <a:spcPts val="0"/>
              </a:spcAft>
              <a:buClr>
                <a:schemeClr val="dk1"/>
              </a:buClr>
              <a:buSzPts val="14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1200"/>
              </a:spcBef>
              <a:spcAft>
                <a:spcPts val="0"/>
              </a:spcAft>
              <a:buClr>
                <a:schemeClr val="dk1"/>
              </a:buClr>
              <a:buSzPts val="1400"/>
              <a:buChar char="○"/>
              <a:defRPr/>
            </a:lvl2pPr>
            <a:lvl3pPr marL="1371600" lvl="2" indent="-317500" algn="l" rtl="0">
              <a:lnSpc>
                <a:spcPct val="90000"/>
              </a:lnSpc>
              <a:spcBef>
                <a:spcPts val="1200"/>
              </a:spcBef>
              <a:spcAft>
                <a:spcPts val="0"/>
              </a:spcAft>
              <a:buClr>
                <a:schemeClr val="dk1"/>
              </a:buClr>
              <a:buSzPts val="1400"/>
              <a:buChar char="■"/>
              <a:defRPr/>
            </a:lvl3pPr>
            <a:lvl4pPr marL="1828800" lvl="3" indent="-317500" algn="l" rtl="0">
              <a:lnSpc>
                <a:spcPct val="90000"/>
              </a:lnSpc>
              <a:spcBef>
                <a:spcPts val="1200"/>
              </a:spcBef>
              <a:spcAft>
                <a:spcPts val="0"/>
              </a:spcAft>
              <a:buClr>
                <a:schemeClr val="dk1"/>
              </a:buClr>
              <a:buSzPts val="1400"/>
              <a:buChar char="●"/>
              <a:defRPr/>
            </a:lvl4pPr>
            <a:lvl5pPr marL="2286000" lvl="4" indent="-317500" algn="l" rtl="0">
              <a:lnSpc>
                <a:spcPct val="90000"/>
              </a:lnSpc>
              <a:spcBef>
                <a:spcPts val="1200"/>
              </a:spcBef>
              <a:spcAft>
                <a:spcPts val="0"/>
              </a:spcAft>
              <a:buClr>
                <a:schemeClr val="dk1"/>
              </a:buClr>
              <a:buSzPts val="1400"/>
              <a:buChar char="○"/>
              <a:defRPr/>
            </a:lvl5pPr>
            <a:lvl6pPr marL="2743200" lvl="5" indent="-317500" algn="l" rtl="0">
              <a:lnSpc>
                <a:spcPct val="90000"/>
              </a:lnSpc>
              <a:spcBef>
                <a:spcPts val="1200"/>
              </a:spcBef>
              <a:spcAft>
                <a:spcPts val="0"/>
              </a:spcAft>
              <a:buClr>
                <a:schemeClr val="dk1"/>
              </a:buClr>
              <a:buSzPts val="1400"/>
              <a:buChar char="■"/>
              <a:defRPr/>
            </a:lvl6pPr>
            <a:lvl7pPr marL="3200400" lvl="6" indent="-317500" algn="l" rtl="0">
              <a:lnSpc>
                <a:spcPct val="90000"/>
              </a:lnSpc>
              <a:spcBef>
                <a:spcPts val="1200"/>
              </a:spcBef>
              <a:spcAft>
                <a:spcPts val="0"/>
              </a:spcAft>
              <a:buClr>
                <a:schemeClr val="dk1"/>
              </a:buClr>
              <a:buSzPts val="1400"/>
              <a:buChar char="●"/>
              <a:defRPr/>
            </a:lvl7pPr>
            <a:lvl8pPr marL="3657600" lvl="7" indent="-317500" algn="l" rtl="0">
              <a:lnSpc>
                <a:spcPct val="90000"/>
              </a:lnSpc>
              <a:spcBef>
                <a:spcPts val="1200"/>
              </a:spcBef>
              <a:spcAft>
                <a:spcPts val="0"/>
              </a:spcAft>
              <a:buClr>
                <a:schemeClr val="dk1"/>
              </a:buClr>
              <a:buSzPts val="1400"/>
              <a:buChar char="○"/>
              <a:defRPr/>
            </a:lvl8pPr>
            <a:lvl9pPr marL="4114800" lvl="8" indent="-317500" algn="l" rtl="0">
              <a:lnSpc>
                <a:spcPct val="90000"/>
              </a:lnSpc>
              <a:spcBef>
                <a:spcPts val="1200"/>
              </a:spcBef>
              <a:spcAft>
                <a:spcPts val="1200"/>
              </a:spcAft>
              <a:buClr>
                <a:schemeClr val="dk1"/>
              </a:buClr>
              <a:buSzPts val="1400"/>
              <a:buChar char="■"/>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sz="1100"/>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sz="1100"/>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rm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0"/>
        <p:cNvGrpSpPr/>
        <p:nvPr/>
      </p:nvGrpSpPr>
      <p:grpSpPr>
        <a:xfrm>
          <a:off x="0" y="0"/>
          <a:ext cx="0" cy="0"/>
          <a:chOff x="0" y="0"/>
          <a:chExt cx="0" cy="0"/>
        </a:xfrm>
      </p:grpSpPr>
      <p:sp>
        <p:nvSpPr>
          <p:cNvPr id="61" name="Google Shape;61;p15"/>
          <p:cNvSpPr/>
          <p:nvPr/>
        </p:nvSpPr>
        <p:spPr>
          <a:xfrm>
            <a:off x="1524800" y="672606"/>
            <a:ext cx="1081625" cy="1124950"/>
          </a:xfrm>
          <a:custGeom>
            <a:avLst/>
            <a:gdLst/>
            <a:ahLst/>
            <a:cxnLst/>
            <a:rect l="l" t="t" r="r" b="b"/>
            <a:pathLst>
              <a:path w="43265" h="44998" extrusionOk="0">
                <a:moveTo>
                  <a:pt x="0" y="44998"/>
                </a:moveTo>
                <a:lnTo>
                  <a:pt x="0" y="0"/>
                </a:lnTo>
                <a:lnTo>
                  <a:pt x="43265" y="0"/>
                </a:lnTo>
              </a:path>
            </a:pathLst>
          </a:custGeom>
          <a:noFill/>
          <a:ln w="28575" cap="flat" cmpd="sng">
            <a:solidFill>
              <a:schemeClr val="accent5"/>
            </a:solidFill>
            <a:prstDash val="solid"/>
            <a:miter lim="8000"/>
            <a:headEnd type="none" w="sm" len="sm"/>
            <a:tailEnd type="none" w="sm" len="sm"/>
          </a:ln>
        </p:spPr>
      </p:sp>
      <p:sp>
        <p:nvSpPr>
          <p:cNvPr id="62" name="Google Shape;62;p15"/>
          <p:cNvSpPr/>
          <p:nvPr/>
        </p:nvSpPr>
        <p:spPr>
          <a:xfrm rot="10800000">
            <a:off x="6537563" y="3342925"/>
            <a:ext cx="1081625" cy="1124950"/>
          </a:xfrm>
          <a:custGeom>
            <a:avLst/>
            <a:gdLst/>
            <a:ahLst/>
            <a:cxnLst/>
            <a:rect l="l" t="t" r="r" b="b"/>
            <a:pathLst>
              <a:path w="43265" h="44998" extrusionOk="0">
                <a:moveTo>
                  <a:pt x="0" y="44998"/>
                </a:moveTo>
                <a:lnTo>
                  <a:pt x="0" y="0"/>
                </a:lnTo>
                <a:lnTo>
                  <a:pt x="43265" y="0"/>
                </a:lnTo>
              </a:path>
            </a:pathLst>
          </a:custGeom>
          <a:noFill/>
          <a:ln w="28575" cap="flat" cmpd="sng">
            <a:solidFill>
              <a:schemeClr val="accent5"/>
            </a:solidFill>
            <a:prstDash val="solid"/>
            <a:miter lim="8000"/>
            <a:headEnd type="none" w="sm" len="sm"/>
            <a:tailEnd type="none" w="sm" len="sm"/>
          </a:ln>
        </p:spPr>
      </p:sp>
      <p:cxnSp>
        <p:nvCxnSpPr>
          <p:cNvPr id="63" name="Google Shape;63;p15"/>
          <p:cNvCxnSpPr/>
          <p:nvPr/>
        </p:nvCxnSpPr>
        <p:spPr>
          <a:xfrm>
            <a:off x="4359602" y="2817464"/>
            <a:ext cx="424800" cy="0"/>
          </a:xfrm>
          <a:prstGeom prst="straightConnector1">
            <a:avLst/>
          </a:prstGeom>
          <a:noFill/>
          <a:ln w="38100" cap="flat" cmpd="sng">
            <a:solidFill>
              <a:schemeClr val="accent4"/>
            </a:solidFill>
            <a:prstDash val="solid"/>
            <a:round/>
            <a:headEnd type="none" w="sm" len="sm"/>
            <a:tailEnd type="none" w="sm" len="sm"/>
          </a:ln>
        </p:spPr>
      </p:cxnSp>
      <p:sp>
        <p:nvSpPr>
          <p:cNvPr id="64" name="Google Shape;64;p15"/>
          <p:cNvSpPr txBox="1">
            <a:spLocks noGrp="1"/>
          </p:cNvSpPr>
          <p:nvPr>
            <p:ph type="title"/>
          </p:nvPr>
        </p:nvSpPr>
        <p:spPr>
          <a:xfrm>
            <a:off x="1680301" y="1188925"/>
            <a:ext cx="5783400" cy="1457400"/>
          </a:xfrm>
          <a:prstGeom prst="rect">
            <a:avLst/>
          </a:prstGeom>
        </p:spPr>
        <p:txBody>
          <a:bodyPr spcFirstLastPara="1" wrap="square" lIns="93500" tIns="93500" rIns="93500" bIns="93500" anchor="b" anchorCtr="0">
            <a:noAutofit/>
          </a:bodyPr>
          <a:lstStyle>
            <a:lvl1pPr lvl="0" algn="ctr" rtl="0">
              <a:spcBef>
                <a:spcPts val="0"/>
              </a:spcBef>
              <a:spcAft>
                <a:spcPts val="0"/>
              </a:spcAft>
              <a:buSzPts val="4100"/>
              <a:buNone/>
              <a:defRPr sz="4100"/>
            </a:lvl1pPr>
            <a:lvl2pPr lvl="1" algn="ctr" rtl="0">
              <a:spcBef>
                <a:spcPts val="0"/>
              </a:spcBef>
              <a:spcAft>
                <a:spcPts val="0"/>
              </a:spcAft>
              <a:buSzPts val="4100"/>
              <a:buNone/>
              <a:defRPr sz="4100"/>
            </a:lvl2pPr>
            <a:lvl3pPr lvl="2" algn="ctr" rtl="0">
              <a:spcBef>
                <a:spcPts val="0"/>
              </a:spcBef>
              <a:spcAft>
                <a:spcPts val="0"/>
              </a:spcAft>
              <a:buSzPts val="4100"/>
              <a:buNone/>
              <a:defRPr sz="4100"/>
            </a:lvl3pPr>
            <a:lvl4pPr lvl="3" algn="ctr" rtl="0">
              <a:spcBef>
                <a:spcPts val="0"/>
              </a:spcBef>
              <a:spcAft>
                <a:spcPts val="0"/>
              </a:spcAft>
              <a:buSzPts val="4100"/>
              <a:buNone/>
              <a:defRPr sz="4100"/>
            </a:lvl4pPr>
            <a:lvl5pPr lvl="4" algn="ctr" rtl="0">
              <a:spcBef>
                <a:spcPts val="0"/>
              </a:spcBef>
              <a:spcAft>
                <a:spcPts val="0"/>
              </a:spcAft>
              <a:buSzPts val="4100"/>
              <a:buNone/>
              <a:defRPr sz="4100"/>
            </a:lvl5pPr>
            <a:lvl6pPr lvl="5" algn="ctr" rtl="0">
              <a:spcBef>
                <a:spcPts val="0"/>
              </a:spcBef>
              <a:spcAft>
                <a:spcPts val="0"/>
              </a:spcAft>
              <a:buSzPts val="4100"/>
              <a:buNone/>
              <a:defRPr sz="4100"/>
            </a:lvl6pPr>
            <a:lvl7pPr lvl="6" algn="ctr" rtl="0">
              <a:spcBef>
                <a:spcPts val="0"/>
              </a:spcBef>
              <a:spcAft>
                <a:spcPts val="0"/>
              </a:spcAft>
              <a:buSzPts val="4100"/>
              <a:buNone/>
              <a:defRPr sz="4100"/>
            </a:lvl7pPr>
            <a:lvl8pPr lvl="7" algn="ctr" rtl="0">
              <a:spcBef>
                <a:spcPts val="0"/>
              </a:spcBef>
              <a:spcAft>
                <a:spcPts val="0"/>
              </a:spcAft>
              <a:buSzPts val="4100"/>
              <a:buNone/>
              <a:defRPr sz="4100"/>
            </a:lvl8pPr>
            <a:lvl9pPr lvl="8" algn="ctr" rtl="0">
              <a:spcBef>
                <a:spcPts val="0"/>
              </a:spcBef>
              <a:spcAft>
                <a:spcPts val="0"/>
              </a:spcAft>
              <a:buSzPts val="4100"/>
              <a:buNone/>
              <a:defRPr sz="4100"/>
            </a:lvl9pPr>
          </a:lstStyle>
          <a:p>
            <a:endParaRPr/>
          </a:p>
        </p:txBody>
      </p:sp>
      <p:sp>
        <p:nvSpPr>
          <p:cNvPr id="65" name="Google Shape;65;p15"/>
          <p:cNvSpPr txBox="1">
            <a:spLocks noGrp="1"/>
          </p:cNvSpPr>
          <p:nvPr>
            <p:ph type="subTitle" idx="1"/>
          </p:nvPr>
        </p:nvSpPr>
        <p:spPr>
          <a:xfrm>
            <a:off x="1680301" y="3049450"/>
            <a:ext cx="5783400" cy="909000"/>
          </a:xfrm>
          <a:prstGeom prst="rect">
            <a:avLst/>
          </a:prstGeom>
        </p:spPr>
        <p:txBody>
          <a:bodyPr spcFirstLastPara="1" wrap="square" lIns="93500" tIns="93500" rIns="93500" bIns="93500" anchor="t" anchorCtr="0">
            <a:noAutofit/>
          </a:bodyPr>
          <a:lstStyle>
            <a:lvl1pPr lvl="0" algn="ctr" rtl="0">
              <a:lnSpc>
                <a:spcPct val="100000"/>
              </a:lnSpc>
              <a:spcBef>
                <a:spcPts val="0"/>
              </a:spcBef>
              <a:spcAft>
                <a:spcPts val="0"/>
              </a:spcAft>
              <a:buClr>
                <a:schemeClr val="accent5"/>
              </a:buClr>
              <a:buSzPts val="2500"/>
              <a:buFont typeface="Roboto Slab"/>
              <a:buNone/>
              <a:defRPr sz="2500">
                <a:solidFill>
                  <a:schemeClr val="accent5"/>
                </a:solidFill>
                <a:latin typeface="Roboto Slab"/>
                <a:ea typeface="Roboto Slab"/>
                <a:cs typeface="Roboto Slab"/>
                <a:sym typeface="Roboto Slab"/>
              </a:defRPr>
            </a:lvl1pPr>
            <a:lvl2pPr lvl="1" algn="ctr" rtl="0">
              <a:lnSpc>
                <a:spcPct val="100000"/>
              </a:lnSpc>
              <a:spcBef>
                <a:spcPts val="0"/>
              </a:spcBef>
              <a:spcAft>
                <a:spcPts val="0"/>
              </a:spcAft>
              <a:buClr>
                <a:schemeClr val="accent5"/>
              </a:buClr>
              <a:buSzPts val="2500"/>
              <a:buFont typeface="Roboto Slab"/>
              <a:buNone/>
              <a:defRPr sz="2500">
                <a:solidFill>
                  <a:schemeClr val="accent5"/>
                </a:solidFill>
                <a:latin typeface="Roboto Slab"/>
                <a:ea typeface="Roboto Slab"/>
                <a:cs typeface="Roboto Slab"/>
                <a:sym typeface="Roboto Slab"/>
              </a:defRPr>
            </a:lvl2pPr>
            <a:lvl3pPr lvl="2" algn="ctr" rtl="0">
              <a:lnSpc>
                <a:spcPct val="100000"/>
              </a:lnSpc>
              <a:spcBef>
                <a:spcPts val="0"/>
              </a:spcBef>
              <a:spcAft>
                <a:spcPts val="0"/>
              </a:spcAft>
              <a:buClr>
                <a:schemeClr val="accent5"/>
              </a:buClr>
              <a:buSzPts val="2500"/>
              <a:buFont typeface="Roboto Slab"/>
              <a:buNone/>
              <a:defRPr sz="2500">
                <a:solidFill>
                  <a:schemeClr val="accent5"/>
                </a:solidFill>
                <a:latin typeface="Roboto Slab"/>
                <a:ea typeface="Roboto Slab"/>
                <a:cs typeface="Roboto Slab"/>
                <a:sym typeface="Roboto Slab"/>
              </a:defRPr>
            </a:lvl3pPr>
            <a:lvl4pPr lvl="3" algn="ctr" rtl="0">
              <a:lnSpc>
                <a:spcPct val="100000"/>
              </a:lnSpc>
              <a:spcBef>
                <a:spcPts val="0"/>
              </a:spcBef>
              <a:spcAft>
                <a:spcPts val="0"/>
              </a:spcAft>
              <a:buClr>
                <a:schemeClr val="accent5"/>
              </a:buClr>
              <a:buSzPts val="2500"/>
              <a:buFont typeface="Roboto Slab"/>
              <a:buNone/>
              <a:defRPr sz="2500">
                <a:solidFill>
                  <a:schemeClr val="accent5"/>
                </a:solidFill>
                <a:latin typeface="Roboto Slab"/>
                <a:ea typeface="Roboto Slab"/>
                <a:cs typeface="Roboto Slab"/>
                <a:sym typeface="Roboto Slab"/>
              </a:defRPr>
            </a:lvl4pPr>
            <a:lvl5pPr lvl="4" algn="ctr" rtl="0">
              <a:lnSpc>
                <a:spcPct val="100000"/>
              </a:lnSpc>
              <a:spcBef>
                <a:spcPts val="0"/>
              </a:spcBef>
              <a:spcAft>
                <a:spcPts val="0"/>
              </a:spcAft>
              <a:buClr>
                <a:schemeClr val="accent5"/>
              </a:buClr>
              <a:buSzPts val="2500"/>
              <a:buFont typeface="Roboto Slab"/>
              <a:buNone/>
              <a:defRPr sz="2500">
                <a:solidFill>
                  <a:schemeClr val="accent5"/>
                </a:solidFill>
                <a:latin typeface="Roboto Slab"/>
                <a:ea typeface="Roboto Slab"/>
                <a:cs typeface="Roboto Slab"/>
                <a:sym typeface="Roboto Slab"/>
              </a:defRPr>
            </a:lvl5pPr>
            <a:lvl6pPr lvl="5" algn="ctr" rtl="0">
              <a:lnSpc>
                <a:spcPct val="100000"/>
              </a:lnSpc>
              <a:spcBef>
                <a:spcPts val="0"/>
              </a:spcBef>
              <a:spcAft>
                <a:spcPts val="0"/>
              </a:spcAft>
              <a:buClr>
                <a:schemeClr val="accent5"/>
              </a:buClr>
              <a:buSzPts val="2500"/>
              <a:buFont typeface="Roboto Slab"/>
              <a:buNone/>
              <a:defRPr sz="2500">
                <a:solidFill>
                  <a:schemeClr val="accent5"/>
                </a:solidFill>
                <a:latin typeface="Roboto Slab"/>
                <a:ea typeface="Roboto Slab"/>
                <a:cs typeface="Roboto Slab"/>
                <a:sym typeface="Roboto Slab"/>
              </a:defRPr>
            </a:lvl6pPr>
            <a:lvl7pPr lvl="6" algn="ctr" rtl="0">
              <a:lnSpc>
                <a:spcPct val="100000"/>
              </a:lnSpc>
              <a:spcBef>
                <a:spcPts val="0"/>
              </a:spcBef>
              <a:spcAft>
                <a:spcPts val="0"/>
              </a:spcAft>
              <a:buClr>
                <a:schemeClr val="accent5"/>
              </a:buClr>
              <a:buSzPts val="2500"/>
              <a:buFont typeface="Roboto Slab"/>
              <a:buNone/>
              <a:defRPr sz="2500">
                <a:solidFill>
                  <a:schemeClr val="accent5"/>
                </a:solidFill>
                <a:latin typeface="Roboto Slab"/>
                <a:ea typeface="Roboto Slab"/>
                <a:cs typeface="Roboto Slab"/>
                <a:sym typeface="Roboto Slab"/>
              </a:defRPr>
            </a:lvl7pPr>
            <a:lvl8pPr lvl="7" algn="ctr" rtl="0">
              <a:lnSpc>
                <a:spcPct val="100000"/>
              </a:lnSpc>
              <a:spcBef>
                <a:spcPts val="0"/>
              </a:spcBef>
              <a:spcAft>
                <a:spcPts val="0"/>
              </a:spcAft>
              <a:buClr>
                <a:schemeClr val="accent5"/>
              </a:buClr>
              <a:buSzPts val="2500"/>
              <a:buFont typeface="Roboto Slab"/>
              <a:buNone/>
              <a:defRPr sz="2500">
                <a:solidFill>
                  <a:schemeClr val="accent5"/>
                </a:solidFill>
                <a:latin typeface="Roboto Slab"/>
                <a:ea typeface="Roboto Slab"/>
                <a:cs typeface="Roboto Slab"/>
                <a:sym typeface="Roboto Slab"/>
              </a:defRPr>
            </a:lvl8pPr>
            <a:lvl9pPr lvl="8" algn="ctr" rtl="0">
              <a:lnSpc>
                <a:spcPct val="100000"/>
              </a:lnSpc>
              <a:spcBef>
                <a:spcPts val="0"/>
              </a:spcBef>
              <a:spcAft>
                <a:spcPts val="0"/>
              </a:spcAft>
              <a:buClr>
                <a:schemeClr val="accent5"/>
              </a:buClr>
              <a:buSzPts val="2500"/>
              <a:buFont typeface="Roboto Slab"/>
              <a:buNone/>
              <a:defRPr sz="2500">
                <a:solidFill>
                  <a:schemeClr val="accent5"/>
                </a:solidFill>
                <a:latin typeface="Roboto Slab"/>
                <a:ea typeface="Roboto Slab"/>
                <a:cs typeface="Roboto Slab"/>
                <a:sym typeface="Roboto Slab"/>
              </a:defRPr>
            </a:lvl9pPr>
          </a:lstStyle>
          <a:p>
            <a:endParaRPr/>
          </a:p>
        </p:txBody>
      </p:sp>
      <p:sp>
        <p:nvSpPr>
          <p:cNvPr id="66" name="Google Shape;66;p15"/>
          <p:cNvSpPr txBox="1">
            <a:spLocks noGrp="1"/>
          </p:cNvSpPr>
          <p:nvPr>
            <p:ph type="sldNum" idx="12"/>
          </p:nvPr>
        </p:nvSpPr>
        <p:spPr>
          <a:xfrm>
            <a:off x="8472458" y="4663217"/>
            <a:ext cx="548700" cy="393600"/>
          </a:xfrm>
          <a:prstGeom prst="rect">
            <a:avLst/>
          </a:prstGeom>
        </p:spPr>
        <p:txBody>
          <a:bodyPr spcFirstLastPara="1" wrap="square" lIns="93500" tIns="93500" rIns="93500" bIns="935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7"/>
        <p:cNvGrpSpPr/>
        <p:nvPr/>
      </p:nvGrpSpPr>
      <p:grpSpPr>
        <a:xfrm>
          <a:off x="0" y="0"/>
          <a:ext cx="0" cy="0"/>
          <a:chOff x="0" y="0"/>
          <a:chExt cx="0" cy="0"/>
        </a:xfrm>
      </p:grpSpPr>
      <p:cxnSp>
        <p:nvCxnSpPr>
          <p:cNvPr id="68" name="Google Shape;68;p16"/>
          <p:cNvCxnSpPr/>
          <p:nvPr/>
        </p:nvCxnSpPr>
        <p:spPr>
          <a:xfrm>
            <a:off x="4359602" y="2817464"/>
            <a:ext cx="424800" cy="0"/>
          </a:xfrm>
          <a:prstGeom prst="straightConnector1">
            <a:avLst/>
          </a:prstGeom>
          <a:noFill/>
          <a:ln w="38100" cap="flat" cmpd="sng">
            <a:solidFill>
              <a:schemeClr val="accent4"/>
            </a:solidFill>
            <a:prstDash val="solid"/>
            <a:round/>
            <a:headEnd type="none" w="sm" len="sm"/>
            <a:tailEnd type="none" w="sm" len="sm"/>
          </a:ln>
        </p:spPr>
      </p:cxnSp>
      <p:sp>
        <p:nvSpPr>
          <p:cNvPr id="69" name="Google Shape;69;p16"/>
          <p:cNvSpPr txBox="1">
            <a:spLocks noGrp="1"/>
          </p:cNvSpPr>
          <p:nvPr>
            <p:ph type="title"/>
          </p:nvPr>
        </p:nvSpPr>
        <p:spPr>
          <a:xfrm>
            <a:off x="480750" y="1764950"/>
            <a:ext cx="8222100" cy="907500"/>
          </a:xfrm>
          <a:prstGeom prst="rect">
            <a:avLst/>
          </a:prstGeom>
        </p:spPr>
        <p:txBody>
          <a:bodyPr spcFirstLastPara="1" wrap="square" lIns="93500" tIns="93500" rIns="93500" bIns="93500" anchor="b" anchorCtr="0">
            <a:noAutofit/>
          </a:bodyPr>
          <a:lstStyle>
            <a:lvl1pPr lvl="0" algn="ctr" rtl="0">
              <a:spcBef>
                <a:spcPts val="0"/>
              </a:spcBef>
              <a:spcAft>
                <a:spcPts val="0"/>
              </a:spcAft>
              <a:buSzPts val="4900"/>
              <a:buNone/>
              <a:defRPr sz="4900"/>
            </a:lvl1pPr>
            <a:lvl2pPr lvl="1" algn="ctr" rtl="0">
              <a:spcBef>
                <a:spcPts val="0"/>
              </a:spcBef>
              <a:spcAft>
                <a:spcPts val="0"/>
              </a:spcAft>
              <a:buSzPts val="4900"/>
              <a:buNone/>
              <a:defRPr sz="4900"/>
            </a:lvl2pPr>
            <a:lvl3pPr lvl="2" algn="ctr" rtl="0">
              <a:spcBef>
                <a:spcPts val="0"/>
              </a:spcBef>
              <a:spcAft>
                <a:spcPts val="0"/>
              </a:spcAft>
              <a:buSzPts val="4900"/>
              <a:buNone/>
              <a:defRPr sz="4900"/>
            </a:lvl3pPr>
            <a:lvl4pPr lvl="3" algn="ctr" rtl="0">
              <a:spcBef>
                <a:spcPts val="0"/>
              </a:spcBef>
              <a:spcAft>
                <a:spcPts val="0"/>
              </a:spcAft>
              <a:buSzPts val="4900"/>
              <a:buNone/>
              <a:defRPr sz="4900"/>
            </a:lvl4pPr>
            <a:lvl5pPr lvl="4" algn="ctr" rtl="0">
              <a:spcBef>
                <a:spcPts val="0"/>
              </a:spcBef>
              <a:spcAft>
                <a:spcPts val="0"/>
              </a:spcAft>
              <a:buSzPts val="4900"/>
              <a:buNone/>
              <a:defRPr sz="4900"/>
            </a:lvl5pPr>
            <a:lvl6pPr lvl="5" algn="ctr" rtl="0">
              <a:spcBef>
                <a:spcPts val="0"/>
              </a:spcBef>
              <a:spcAft>
                <a:spcPts val="0"/>
              </a:spcAft>
              <a:buSzPts val="4900"/>
              <a:buNone/>
              <a:defRPr sz="4900"/>
            </a:lvl6pPr>
            <a:lvl7pPr lvl="6" algn="ctr" rtl="0">
              <a:spcBef>
                <a:spcPts val="0"/>
              </a:spcBef>
              <a:spcAft>
                <a:spcPts val="0"/>
              </a:spcAft>
              <a:buSzPts val="4900"/>
              <a:buNone/>
              <a:defRPr sz="4900"/>
            </a:lvl7pPr>
            <a:lvl8pPr lvl="7" algn="ctr" rtl="0">
              <a:spcBef>
                <a:spcPts val="0"/>
              </a:spcBef>
              <a:spcAft>
                <a:spcPts val="0"/>
              </a:spcAft>
              <a:buSzPts val="4900"/>
              <a:buNone/>
              <a:defRPr sz="4900"/>
            </a:lvl8pPr>
            <a:lvl9pPr lvl="8" algn="ctr" rtl="0">
              <a:spcBef>
                <a:spcPts val="0"/>
              </a:spcBef>
              <a:spcAft>
                <a:spcPts val="0"/>
              </a:spcAft>
              <a:buSzPts val="4900"/>
              <a:buNone/>
              <a:defRPr sz="4900"/>
            </a:lvl9pPr>
          </a:lstStyle>
          <a:p>
            <a:endParaRPr/>
          </a:p>
        </p:txBody>
      </p:sp>
      <p:sp>
        <p:nvSpPr>
          <p:cNvPr id="70" name="Google Shape;70;p16"/>
          <p:cNvSpPr txBox="1">
            <a:spLocks noGrp="1"/>
          </p:cNvSpPr>
          <p:nvPr>
            <p:ph type="sldNum" idx="12"/>
          </p:nvPr>
        </p:nvSpPr>
        <p:spPr>
          <a:xfrm>
            <a:off x="8472458" y="4663217"/>
            <a:ext cx="548700" cy="393600"/>
          </a:xfrm>
          <a:prstGeom prst="rect">
            <a:avLst/>
          </a:prstGeom>
        </p:spPr>
        <p:txBody>
          <a:bodyPr spcFirstLastPara="1" wrap="square" lIns="93500" tIns="93500" rIns="93500" bIns="935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71"/>
        <p:cNvGrpSpPr/>
        <p:nvPr/>
      </p:nvGrpSpPr>
      <p:grpSpPr>
        <a:xfrm>
          <a:off x="0" y="0"/>
          <a:ext cx="0" cy="0"/>
          <a:chOff x="0" y="0"/>
          <a:chExt cx="0" cy="0"/>
        </a:xfrm>
      </p:grpSpPr>
      <p:cxnSp>
        <p:nvCxnSpPr>
          <p:cNvPr id="72" name="Google Shape;72;p17"/>
          <p:cNvCxnSpPr/>
          <p:nvPr/>
        </p:nvCxnSpPr>
        <p:spPr>
          <a:xfrm>
            <a:off x="492563" y="1260284"/>
            <a:ext cx="424800" cy="0"/>
          </a:xfrm>
          <a:prstGeom prst="straightConnector1">
            <a:avLst/>
          </a:prstGeom>
          <a:noFill/>
          <a:ln w="38100" cap="flat" cmpd="sng">
            <a:solidFill>
              <a:schemeClr val="accent4"/>
            </a:solidFill>
            <a:prstDash val="solid"/>
            <a:round/>
            <a:headEnd type="none" w="sm" len="sm"/>
            <a:tailEnd type="none" w="sm" len="sm"/>
          </a:ln>
        </p:spPr>
      </p:cxnSp>
      <p:sp>
        <p:nvSpPr>
          <p:cNvPr id="73" name="Google Shape;73;p17"/>
          <p:cNvSpPr txBox="1">
            <a:spLocks noGrp="1"/>
          </p:cNvSpPr>
          <p:nvPr>
            <p:ph type="title"/>
          </p:nvPr>
        </p:nvSpPr>
        <p:spPr>
          <a:xfrm>
            <a:off x="387900" y="458025"/>
            <a:ext cx="8368200" cy="686100"/>
          </a:xfrm>
          <a:prstGeom prst="rect">
            <a:avLst/>
          </a:prstGeom>
        </p:spPr>
        <p:txBody>
          <a:bodyPr spcFirstLastPara="1" wrap="square" lIns="93500" tIns="93500" rIns="93500" bIns="93500" anchor="b" anchorCtr="0">
            <a:noAutofit/>
          </a:bodyPr>
          <a:lstStyle>
            <a:lvl1pPr lvl="0" rtl="0">
              <a:spcBef>
                <a:spcPts val="0"/>
              </a:spcBef>
              <a:spcAft>
                <a:spcPts val="0"/>
              </a:spcAft>
              <a:buSzPts val="3100"/>
              <a:buNone/>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sp>
        <p:nvSpPr>
          <p:cNvPr id="74" name="Google Shape;74;p17"/>
          <p:cNvSpPr txBox="1">
            <a:spLocks noGrp="1"/>
          </p:cNvSpPr>
          <p:nvPr>
            <p:ph type="body" idx="1"/>
          </p:nvPr>
        </p:nvSpPr>
        <p:spPr>
          <a:xfrm>
            <a:off x="387900" y="1489824"/>
            <a:ext cx="8368200" cy="3078900"/>
          </a:xfrm>
          <a:prstGeom prst="rect">
            <a:avLst/>
          </a:prstGeom>
        </p:spPr>
        <p:txBody>
          <a:bodyPr spcFirstLastPara="1" wrap="square" lIns="93500" tIns="93500" rIns="93500" bIns="93500" anchor="t" anchorCtr="0">
            <a:noAutofit/>
          </a:bodyPr>
          <a:lstStyle>
            <a:lvl1pPr marL="457200" lvl="0" indent="-342900" rtl="0">
              <a:spcBef>
                <a:spcPts val="0"/>
              </a:spcBef>
              <a:spcAft>
                <a:spcPts val="0"/>
              </a:spcAft>
              <a:buSzPts val="1800"/>
              <a:buChar char="●"/>
              <a:defRPr/>
            </a:lvl1pPr>
            <a:lvl2pPr marL="914400" lvl="1" indent="-317500" rtl="0">
              <a:spcBef>
                <a:spcPts val="1700"/>
              </a:spcBef>
              <a:spcAft>
                <a:spcPts val="0"/>
              </a:spcAft>
              <a:buSzPts val="1400"/>
              <a:buChar char="○"/>
              <a:defRPr/>
            </a:lvl2pPr>
            <a:lvl3pPr marL="1371600" lvl="2" indent="-317500" rtl="0">
              <a:spcBef>
                <a:spcPts val="1700"/>
              </a:spcBef>
              <a:spcAft>
                <a:spcPts val="0"/>
              </a:spcAft>
              <a:buSzPts val="1400"/>
              <a:buChar char="■"/>
              <a:defRPr/>
            </a:lvl3pPr>
            <a:lvl4pPr marL="1828800" lvl="3" indent="-317500" rtl="0">
              <a:spcBef>
                <a:spcPts val="1700"/>
              </a:spcBef>
              <a:spcAft>
                <a:spcPts val="0"/>
              </a:spcAft>
              <a:buSzPts val="1400"/>
              <a:buChar char="●"/>
              <a:defRPr/>
            </a:lvl4pPr>
            <a:lvl5pPr marL="2286000" lvl="4" indent="-317500" rtl="0">
              <a:spcBef>
                <a:spcPts val="1700"/>
              </a:spcBef>
              <a:spcAft>
                <a:spcPts val="0"/>
              </a:spcAft>
              <a:buSzPts val="1400"/>
              <a:buChar char="○"/>
              <a:defRPr/>
            </a:lvl5pPr>
            <a:lvl6pPr marL="2743200" lvl="5" indent="-317500" rtl="0">
              <a:spcBef>
                <a:spcPts val="1700"/>
              </a:spcBef>
              <a:spcAft>
                <a:spcPts val="0"/>
              </a:spcAft>
              <a:buSzPts val="1400"/>
              <a:buChar char="■"/>
              <a:defRPr/>
            </a:lvl6pPr>
            <a:lvl7pPr marL="3200400" lvl="6" indent="-317500" rtl="0">
              <a:spcBef>
                <a:spcPts val="1700"/>
              </a:spcBef>
              <a:spcAft>
                <a:spcPts val="0"/>
              </a:spcAft>
              <a:buSzPts val="1400"/>
              <a:buChar char="●"/>
              <a:defRPr/>
            </a:lvl7pPr>
            <a:lvl8pPr marL="3657600" lvl="7" indent="-317500" rtl="0">
              <a:spcBef>
                <a:spcPts val="1700"/>
              </a:spcBef>
              <a:spcAft>
                <a:spcPts val="0"/>
              </a:spcAft>
              <a:buSzPts val="1400"/>
              <a:buChar char="○"/>
              <a:defRPr/>
            </a:lvl8pPr>
            <a:lvl9pPr marL="4114800" lvl="8" indent="-317500" rtl="0">
              <a:spcBef>
                <a:spcPts val="1700"/>
              </a:spcBef>
              <a:spcAft>
                <a:spcPts val="1700"/>
              </a:spcAft>
              <a:buSzPts val="1400"/>
              <a:buChar char="■"/>
              <a:defRPr/>
            </a:lvl9pPr>
          </a:lstStyle>
          <a:p>
            <a:endParaRPr/>
          </a:p>
        </p:txBody>
      </p:sp>
      <p:sp>
        <p:nvSpPr>
          <p:cNvPr id="75" name="Google Shape;75;p17"/>
          <p:cNvSpPr txBox="1">
            <a:spLocks noGrp="1"/>
          </p:cNvSpPr>
          <p:nvPr>
            <p:ph type="sldNum" idx="12"/>
          </p:nvPr>
        </p:nvSpPr>
        <p:spPr>
          <a:xfrm>
            <a:off x="8472458" y="4663217"/>
            <a:ext cx="548700" cy="393600"/>
          </a:xfrm>
          <a:prstGeom prst="rect">
            <a:avLst/>
          </a:prstGeom>
        </p:spPr>
        <p:txBody>
          <a:bodyPr spcFirstLastPara="1" wrap="square" lIns="93500" tIns="93500" rIns="93500" bIns="935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76"/>
        <p:cNvGrpSpPr/>
        <p:nvPr/>
      </p:nvGrpSpPr>
      <p:grpSpPr>
        <a:xfrm>
          <a:off x="0" y="0"/>
          <a:ext cx="0" cy="0"/>
          <a:chOff x="0" y="0"/>
          <a:chExt cx="0" cy="0"/>
        </a:xfrm>
      </p:grpSpPr>
      <p:cxnSp>
        <p:nvCxnSpPr>
          <p:cNvPr id="77" name="Google Shape;77;p18"/>
          <p:cNvCxnSpPr/>
          <p:nvPr/>
        </p:nvCxnSpPr>
        <p:spPr>
          <a:xfrm>
            <a:off x="492563" y="1260284"/>
            <a:ext cx="424800" cy="0"/>
          </a:xfrm>
          <a:prstGeom prst="straightConnector1">
            <a:avLst/>
          </a:prstGeom>
          <a:noFill/>
          <a:ln w="38100" cap="flat" cmpd="sng">
            <a:solidFill>
              <a:schemeClr val="accent4"/>
            </a:solidFill>
            <a:prstDash val="solid"/>
            <a:round/>
            <a:headEnd type="none" w="sm" len="sm"/>
            <a:tailEnd type="none" w="sm" len="sm"/>
          </a:ln>
        </p:spPr>
      </p:cxnSp>
      <p:sp>
        <p:nvSpPr>
          <p:cNvPr id="78" name="Google Shape;78;p18"/>
          <p:cNvSpPr txBox="1">
            <a:spLocks noGrp="1"/>
          </p:cNvSpPr>
          <p:nvPr>
            <p:ph type="title"/>
          </p:nvPr>
        </p:nvSpPr>
        <p:spPr>
          <a:xfrm>
            <a:off x="387900" y="458025"/>
            <a:ext cx="8368200" cy="686100"/>
          </a:xfrm>
          <a:prstGeom prst="rect">
            <a:avLst/>
          </a:prstGeom>
        </p:spPr>
        <p:txBody>
          <a:bodyPr spcFirstLastPara="1" wrap="square" lIns="93500" tIns="93500" rIns="93500" bIns="93500" anchor="b" anchorCtr="0">
            <a:noAutofit/>
          </a:bodyPr>
          <a:lstStyle>
            <a:lvl1pPr lvl="0" rtl="0">
              <a:spcBef>
                <a:spcPts val="0"/>
              </a:spcBef>
              <a:spcAft>
                <a:spcPts val="0"/>
              </a:spcAft>
              <a:buSzPts val="3100"/>
              <a:buNone/>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sp>
        <p:nvSpPr>
          <p:cNvPr id="79" name="Google Shape;79;p18"/>
          <p:cNvSpPr txBox="1">
            <a:spLocks noGrp="1"/>
          </p:cNvSpPr>
          <p:nvPr>
            <p:ph type="body" idx="1"/>
          </p:nvPr>
        </p:nvSpPr>
        <p:spPr>
          <a:xfrm>
            <a:off x="387900" y="1489825"/>
            <a:ext cx="3999900" cy="3078900"/>
          </a:xfrm>
          <a:prstGeom prst="rect">
            <a:avLst/>
          </a:prstGeom>
        </p:spPr>
        <p:txBody>
          <a:bodyPr spcFirstLastPara="1" wrap="square" lIns="93500" tIns="93500" rIns="93500" bIns="93500" anchor="t" anchorCtr="0">
            <a:noAutofit/>
          </a:bodyPr>
          <a:lstStyle>
            <a:lvl1pPr marL="457200" lvl="0" indent="-317500" rtl="0">
              <a:spcBef>
                <a:spcPts val="0"/>
              </a:spcBef>
              <a:spcAft>
                <a:spcPts val="0"/>
              </a:spcAft>
              <a:buSzPts val="1400"/>
              <a:buChar char="●"/>
              <a:defRPr sz="1400"/>
            </a:lvl1pPr>
            <a:lvl2pPr marL="914400" lvl="1" indent="-304800" rtl="0">
              <a:spcBef>
                <a:spcPts val="1700"/>
              </a:spcBef>
              <a:spcAft>
                <a:spcPts val="0"/>
              </a:spcAft>
              <a:buSzPts val="1200"/>
              <a:buChar char="○"/>
              <a:defRPr sz="1200"/>
            </a:lvl2pPr>
            <a:lvl3pPr marL="1371600" lvl="2" indent="-304800" rtl="0">
              <a:spcBef>
                <a:spcPts val="1700"/>
              </a:spcBef>
              <a:spcAft>
                <a:spcPts val="0"/>
              </a:spcAft>
              <a:buSzPts val="1200"/>
              <a:buChar char="■"/>
              <a:defRPr sz="1200"/>
            </a:lvl3pPr>
            <a:lvl4pPr marL="1828800" lvl="3" indent="-304800" rtl="0">
              <a:spcBef>
                <a:spcPts val="1700"/>
              </a:spcBef>
              <a:spcAft>
                <a:spcPts val="0"/>
              </a:spcAft>
              <a:buSzPts val="1200"/>
              <a:buChar char="●"/>
              <a:defRPr sz="1200"/>
            </a:lvl4pPr>
            <a:lvl5pPr marL="2286000" lvl="4" indent="-304800" rtl="0">
              <a:spcBef>
                <a:spcPts val="1700"/>
              </a:spcBef>
              <a:spcAft>
                <a:spcPts val="0"/>
              </a:spcAft>
              <a:buSzPts val="1200"/>
              <a:buChar char="○"/>
              <a:defRPr sz="1200"/>
            </a:lvl5pPr>
            <a:lvl6pPr marL="2743200" lvl="5" indent="-304800" rtl="0">
              <a:spcBef>
                <a:spcPts val="1700"/>
              </a:spcBef>
              <a:spcAft>
                <a:spcPts val="0"/>
              </a:spcAft>
              <a:buSzPts val="1200"/>
              <a:buChar char="■"/>
              <a:defRPr sz="1200"/>
            </a:lvl6pPr>
            <a:lvl7pPr marL="3200400" lvl="6" indent="-304800" rtl="0">
              <a:spcBef>
                <a:spcPts val="1700"/>
              </a:spcBef>
              <a:spcAft>
                <a:spcPts val="0"/>
              </a:spcAft>
              <a:buSzPts val="1200"/>
              <a:buChar char="●"/>
              <a:defRPr sz="1200"/>
            </a:lvl7pPr>
            <a:lvl8pPr marL="3657600" lvl="7" indent="-304800" rtl="0">
              <a:spcBef>
                <a:spcPts val="1700"/>
              </a:spcBef>
              <a:spcAft>
                <a:spcPts val="0"/>
              </a:spcAft>
              <a:buSzPts val="1200"/>
              <a:buChar char="○"/>
              <a:defRPr sz="1200"/>
            </a:lvl8pPr>
            <a:lvl9pPr marL="4114800" lvl="8" indent="-304800" rtl="0">
              <a:spcBef>
                <a:spcPts val="1700"/>
              </a:spcBef>
              <a:spcAft>
                <a:spcPts val="1700"/>
              </a:spcAft>
              <a:buSzPts val="1200"/>
              <a:buChar char="■"/>
              <a:defRPr sz="1200"/>
            </a:lvl9pPr>
          </a:lstStyle>
          <a:p>
            <a:endParaRPr/>
          </a:p>
        </p:txBody>
      </p:sp>
      <p:sp>
        <p:nvSpPr>
          <p:cNvPr id="80" name="Google Shape;80;p18"/>
          <p:cNvSpPr txBox="1">
            <a:spLocks noGrp="1"/>
          </p:cNvSpPr>
          <p:nvPr>
            <p:ph type="body" idx="2"/>
          </p:nvPr>
        </p:nvSpPr>
        <p:spPr>
          <a:xfrm>
            <a:off x="4756200" y="1489825"/>
            <a:ext cx="3999900" cy="3078900"/>
          </a:xfrm>
          <a:prstGeom prst="rect">
            <a:avLst/>
          </a:prstGeom>
        </p:spPr>
        <p:txBody>
          <a:bodyPr spcFirstLastPara="1" wrap="square" lIns="93500" tIns="93500" rIns="93500" bIns="93500" anchor="t" anchorCtr="0">
            <a:noAutofit/>
          </a:bodyPr>
          <a:lstStyle>
            <a:lvl1pPr marL="457200" lvl="0" indent="-317500" rtl="0">
              <a:spcBef>
                <a:spcPts val="0"/>
              </a:spcBef>
              <a:spcAft>
                <a:spcPts val="0"/>
              </a:spcAft>
              <a:buSzPts val="1400"/>
              <a:buChar char="●"/>
              <a:defRPr sz="1400"/>
            </a:lvl1pPr>
            <a:lvl2pPr marL="914400" lvl="1" indent="-304800" rtl="0">
              <a:spcBef>
                <a:spcPts val="1700"/>
              </a:spcBef>
              <a:spcAft>
                <a:spcPts val="0"/>
              </a:spcAft>
              <a:buSzPts val="1200"/>
              <a:buChar char="○"/>
              <a:defRPr sz="1200"/>
            </a:lvl2pPr>
            <a:lvl3pPr marL="1371600" lvl="2" indent="-304800" rtl="0">
              <a:spcBef>
                <a:spcPts val="1700"/>
              </a:spcBef>
              <a:spcAft>
                <a:spcPts val="0"/>
              </a:spcAft>
              <a:buSzPts val="1200"/>
              <a:buChar char="■"/>
              <a:defRPr sz="1200"/>
            </a:lvl3pPr>
            <a:lvl4pPr marL="1828800" lvl="3" indent="-304800" rtl="0">
              <a:spcBef>
                <a:spcPts val="1700"/>
              </a:spcBef>
              <a:spcAft>
                <a:spcPts val="0"/>
              </a:spcAft>
              <a:buSzPts val="1200"/>
              <a:buChar char="●"/>
              <a:defRPr sz="1200"/>
            </a:lvl4pPr>
            <a:lvl5pPr marL="2286000" lvl="4" indent="-304800" rtl="0">
              <a:spcBef>
                <a:spcPts val="1700"/>
              </a:spcBef>
              <a:spcAft>
                <a:spcPts val="0"/>
              </a:spcAft>
              <a:buSzPts val="1200"/>
              <a:buChar char="○"/>
              <a:defRPr sz="1200"/>
            </a:lvl5pPr>
            <a:lvl6pPr marL="2743200" lvl="5" indent="-304800" rtl="0">
              <a:spcBef>
                <a:spcPts val="1700"/>
              </a:spcBef>
              <a:spcAft>
                <a:spcPts val="0"/>
              </a:spcAft>
              <a:buSzPts val="1200"/>
              <a:buChar char="■"/>
              <a:defRPr sz="1200"/>
            </a:lvl6pPr>
            <a:lvl7pPr marL="3200400" lvl="6" indent="-304800" rtl="0">
              <a:spcBef>
                <a:spcPts val="1700"/>
              </a:spcBef>
              <a:spcAft>
                <a:spcPts val="0"/>
              </a:spcAft>
              <a:buSzPts val="1200"/>
              <a:buChar char="●"/>
              <a:defRPr sz="1200"/>
            </a:lvl7pPr>
            <a:lvl8pPr marL="3657600" lvl="7" indent="-304800" rtl="0">
              <a:spcBef>
                <a:spcPts val="1700"/>
              </a:spcBef>
              <a:spcAft>
                <a:spcPts val="0"/>
              </a:spcAft>
              <a:buSzPts val="1200"/>
              <a:buChar char="○"/>
              <a:defRPr sz="1200"/>
            </a:lvl8pPr>
            <a:lvl9pPr marL="4114800" lvl="8" indent="-304800" rtl="0">
              <a:spcBef>
                <a:spcPts val="1700"/>
              </a:spcBef>
              <a:spcAft>
                <a:spcPts val="1700"/>
              </a:spcAft>
              <a:buSzPts val="1200"/>
              <a:buChar char="■"/>
              <a:defRPr sz="1200"/>
            </a:lvl9pPr>
          </a:lstStyle>
          <a:p>
            <a:endParaRPr/>
          </a:p>
        </p:txBody>
      </p:sp>
      <p:sp>
        <p:nvSpPr>
          <p:cNvPr id="81" name="Google Shape;81;p18"/>
          <p:cNvSpPr txBox="1">
            <a:spLocks noGrp="1"/>
          </p:cNvSpPr>
          <p:nvPr>
            <p:ph type="sldNum" idx="12"/>
          </p:nvPr>
        </p:nvSpPr>
        <p:spPr>
          <a:xfrm>
            <a:off x="8472458" y="4663217"/>
            <a:ext cx="548700" cy="393600"/>
          </a:xfrm>
          <a:prstGeom prst="rect">
            <a:avLst/>
          </a:prstGeom>
        </p:spPr>
        <p:txBody>
          <a:bodyPr spcFirstLastPara="1" wrap="square" lIns="93500" tIns="93500" rIns="93500" bIns="935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82"/>
        <p:cNvGrpSpPr/>
        <p:nvPr/>
      </p:nvGrpSpPr>
      <p:grpSpPr>
        <a:xfrm>
          <a:off x="0" y="0"/>
          <a:ext cx="0" cy="0"/>
          <a:chOff x="0" y="0"/>
          <a:chExt cx="0" cy="0"/>
        </a:xfrm>
      </p:grpSpPr>
      <p:sp>
        <p:nvSpPr>
          <p:cNvPr id="83" name="Google Shape;83;p19"/>
          <p:cNvSpPr txBox="1">
            <a:spLocks noGrp="1"/>
          </p:cNvSpPr>
          <p:nvPr>
            <p:ph type="title"/>
          </p:nvPr>
        </p:nvSpPr>
        <p:spPr>
          <a:xfrm>
            <a:off x="387900" y="458025"/>
            <a:ext cx="8368200" cy="686100"/>
          </a:xfrm>
          <a:prstGeom prst="rect">
            <a:avLst/>
          </a:prstGeom>
        </p:spPr>
        <p:txBody>
          <a:bodyPr spcFirstLastPara="1" wrap="square" lIns="93500" tIns="93500" rIns="93500" bIns="93500" anchor="b" anchorCtr="0">
            <a:noAutofit/>
          </a:bodyPr>
          <a:lstStyle>
            <a:lvl1pPr lvl="0" rtl="0">
              <a:spcBef>
                <a:spcPts val="0"/>
              </a:spcBef>
              <a:spcAft>
                <a:spcPts val="0"/>
              </a:spcAft>
              <a:buSzPts val="3100"/>
              <a:buNone/>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sp>
        <p:nvSpPr>
          <p:cNvPr id="84" name="Google Shape;84;p19"/>
          <p:cNvSpPr txBox="1">
            <a:spLocks noGrp="1"/>
          </p:cNvSpPr>
          <p:nvPr>
            <p:ph type="sldNum" idx="12"/>
          </p:nvPr>
        </p:nvSpPr>
        <p:spPr>
          <a:xfrm>
            <a:off x="8472458" y="4663217"/>
            <a:ext cx="548700" cy="393600"/>
          </a:xfrm>
          <a:prstGeom prst="rect">
            <a:avLst/>
          </a:prstGeom>
        </p:spPr>
        <p:txBody>
          <a:bodyPr spcFirstLastPara="1" wrap="square" lIns="93500" tIns="93500" rIns="93500" bIns="935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85"/>
        <p:cNvGrpSpPr/>
        <p:nvPr/>
      </p:nvGrpSpPr>
      <p:grpSpPr>
        <a:xfrm>
          <a:off x="0" y="0"/>
          <a:ext cx="0" cy="0"/>
          <a:chOff x="0" y="0"/>
          <a:chExt cx="0" cy="0"/>
        </a:xfrm>
      </p:grpSpPr>
      <p:cxnSp>
        <p:nvCxnSpPr>
          <p:cNvPr id="86" name="Google Shape;86;p20"/>
          <p:cNvCxnSpPr/>
          <p:nvPr/>
        </p:nvCxnSpPr>
        <p:spPr>
          <a:xfrm>
            <a:off x="489218" y="1412277"/>
            <a:ext cx="331500" cy="0"/>
          </a:xfrm>
          <a:prstGeom prst="straightConnector1">
            <a:avLst/>
          </a:prstGeom>
          <a:noFill/>
          <a:ln w="38100" cap="flat" cmpd="sng">
            <a:solidFill>
              <a:schemeClr val="accent4"/>
            </a:solidFill>
            <a:prstDash val="solid"/>
            <a:round/>
            <a:headEnd type="none" w="sm" len="sm"/>
            <a:tailEnd type="none" w="sm" len="sm"/>
          </a:ln>
        </p:spPr>
      </p:cxnSp>
      <p:sp>
        <p:nvSpPr>
          <p:cNvPr id="87" name="Google Shape;87;p20"/>
          <p:cNvSpPr txBox="1">
            <a:spLocks noGrp="1"/>
          </p:cNvSpPr>
          <p:nvPr>
            <p:ph type="title"/>
          </p:nvPr>
        </p:nvSpPr>
        <p:spPr>
          <a:xfrm>
            <a:off x="387900" y="555600"/>
            <a:ext cx="2808000" cy="755700"/>
          </a:xfrm>
          <a:prstGeom prst="rect">
            <a:avLst/>
          </a:prstGeom>
        </p:spPr>
        <p:txBody>
          <a:bodyPr spcFirstLastPara="1" wrap="square" lIns="93500" tIns="93500" rIns="93500" bIns="93500" anchor="b" anchorCtr="0">
            <a:noAutofit/>
          </a:bodyPr>
          <a:lstStyle>
            <a:lvl1pPr lvl="0" rtl="0">
              <a:spcBef>
                <a:spcPts val="0"/>
              </a:spcBef>
              <a:spcAft>
                <a:spcPts val="0"/>
              </a:spcAft>
              <a:buSzPts val="2500"/>
              <a:buNone/>
              <a:defRPr sz="2500"/>
            </a:lvl1pPr>
            <a:lvl2pPr lvl="1" rtl="0">
              <a:spcBef>
                <a:spcPts val="0"/>
              </a:spcBef>
              <a:spcAft>
                <a:spcPts val="0"/>
              </a:spcAft>
              <a:buSzPts val="2500"/>
              <a:buNone/>
              <a:defRPr sz="2500"/>
            </a:lvl2pPr>
            <a:lvl3pPr lvl="2" rtl="0">
              <a:spcBef>
                <a:spcPts val="0"/>
              </a:spcBef>
              <a:spcAft>
                <a:spcPts val="0"/>
              </a:spcAft>
              <a:buSzPts val="2500"/>
              <a:buNone/>
              <a:defRPr sz="2500"/>
            </a:lvl3pPr>
            <a:lvl4pPr lvl="3" rtl="0">
              <a:spcBef>
                <a:spcPts val="0"/>
              </a:spcBef>
              <a:spcAft>
                <a:spcPts val="0"/>
              </a:spcAft>
              <a:buSzPts val="2500"/>
              <a:buNone/>
              <a:defRPr sz="2500"/>
            </a:lvl4pPr>
            <a:lvl5pPr lvl="4" rtl="0">
              <a:spcBef>
                <a:spcPts val="0"/>
              </a:spcBef>
              <a:spcAft>
                <a:spcPts val="0"/>
              </a:spcAft>
              <a:buSzPts val="2500"/>
              <a:buNone/>
              <a:defRPr sz="2500"/>
            </a:lvl5pPr>
            <a:lvl6pPr lvl="5" rtl="0">
              <a:spcBef>
                <a:spcPts val="0"/>
              </a:spcBef>
              <a:spcAft>
                <a:spcPts val="0"/>
              </a:spcAft>
              <a:buSzPts val="2500"/>
              <a:buNone/>
              <a:defRPr sz="2500"/>
            </a:lvl6pPr>
            <a:lvl7pPr lvl="6" rtl="0">
              <a:spcBef>
                <a:spcPts val="0"/>
              </a:spcBef>
              <a:spcAft>
                <a:spcPts val="0"/>
              </a:spcAft>
              <a:buSzPts val="2500"/>
              <a:buNone/>
              <a:defRPr sz="2500"/>
            </a:lvl7pPr>
            <a:lvl8pPr lvl="7" rtl="0">
              <a:spcBef>
                <a:spcPts val="0"/>
              </a:spcBef>
              <a:spcAft>
                <a:spcPts val="0"/>
              </a:spcAft>
              <a:buSzPts val="2500"/>
              <a:buNone/>
              <a:defRPr sz="2500"/>
            </a:lvl8pPr>
            <a:lvl9pPr lvl="8" rtl="0">
              <a:spcBef>
                <a:spcPts val="0"/>
              </a:spcBef>
              <a:spcAft>
                <a:spcPts val="0"/>
              </a:spcAft>
              <a:buSzPts val="2500"/>
              <a:buNone/>
              <a:defRPr sz="2500"/>
            </a:lvl9pPr>
          </a:lstStyle>
          <a:p>
            <a:endParaRPr/>
          </a:p>
        </p:txBody>
      </p:sp>
      <p:sp>
        <p:nvSpPr>
          <p:cNvPr id="88" name="Google Shape;88;p20"/>
          <p:cNvSpPr txBox="1">
            <a:spLocks noGrp="1"/>
          </p:cNvSpPr>
          <p:nvPr>
            <p:ph type="body" idx="1"/>
          </p:nvPr>
        </p:nvSpPr>
        <p:spPr>
          <a:xfrm>
            <a:off x="387900" y="1594025"/>
            <a:ext cx="2808000" cy="2681100"/>
          </a:xfrm>
          <a:prstGeom prst="rect">
            <a:avLst/>
          </a:prstGeom>
        </p:spPr>
        <p:txBody>
          <a:bodyPr spcFirstLastPara="1" wrap="square" lIns="93500" tIns="93500" rIns="93500" bIns="93500" anchor="t" anchorCtr="0">
            <a:noAutofit/>
          </a:bodyPr>
          <a:lstStyle>
            <a:lvl1pPr marL="457200" lvl="0" indent="-304800" rtl="0">
              <a:spcBef>
                <a:spcPts val="0"/>
              </a:spcBef>
              <a:spcAft>
                <a:spcPts val="0"/>
              </a:spcAft>
              <a:buSzPts val="1200"/>
              <a:buChar char="●"/>
              <a:defRPr sz="1200"/>
            </a:lvl1pPr>
            <a:lvl2pPr marL="914400" lvl="1" indent="-304800" rtl="0">
              <a:spcBef>
                <a:spcPts val="1700"/>
              </a:spcBef>
              <a:spcAft>
                <a:spcPts val="0"/>
              </a:spcAft>
              <a:buSzPts val="1200"/>
              <a:buChar char="○"/>
              <a:defRPr sz="1200"/>
            </a:lvl2pPr>
            <a:lvl3pPr marL="1371600" lvl="2" indent="-304800" rtl="0">
              <a:spcBef>
                <a:spcPts val="1700"/>
              </a:spcBef>
              <a:spcAft>
                <a:spcPts val="0"/>
              </a:spcAft>
              <a:buSzPts val="1200"/>
              <a:buChar char="■"/>
              <a:defRPr sz="1200"/>
            </a:lvl3pPr>
            <a:lvl4pPr marL="1828800" lvl="3" indent="-304800" rtl="0">
              <a:spcBef>
                <a:spcPts val="1700"/>
              </a:spcBef>
              <a:spcAft>
                <a:spcPts val="0"/>
              </a:spcAft>
              <a:buSzPts val="1200"/>
              <a:buChar char="●"/>
              <a:defRPr sz="1200"/>
            </a:lvl4pPr>
            <a:lvl5pPr marL="2286000" lvl="4" indent="-304800" rtl="0">
              <a:spcBef>
                <a:spcPts val="1700"/>
              </a:spcBef>
              <a:spcAft>
                <a:spcPts val="0"/>
              </a:spcAft>
              <a:buSzPts val="1200"/>
              <a:buChar char="○"/>
              <a:defRPr sz="1200"/>
            </a:lvl5pPr>
            <a:lvl6pPr marL="2743200" lvl="5" indent="-304800" rtl="0">
              <a:spcBef>
                <a:spcPts val="1700"/>
              </a:spcBef>
              <a:spcAft>
                <a:spcPts val="0"/>
              </a:spcAft>
              <a:buSzPts val="1200"/>
              <a:buChar char="■"/>
              <a:defRPr sz="1200"/>
            </a:lvl6pPr>
            <a:lvl7pPr marL="3200400" lvl="6" indent="-304800" rtl="0">
              <a:spcBef>
                <a:spcPts val="1700"/>
              </a:spcBef>
              <a:spcAft>
                <a:spcPts val="0"/>
              </a:spcAft>
              <a:buSzPts val="1200"/>
              <a:buChar char="●"/>
              <a:defRPr sz="1200"/>
            </a:lvl7pPr>
            <a:lvl8pPr marL="3657600" lvl="7" indent="-304800" rtl="0">
              <a:spcBef>
                <a:spcPts val="1700"/>
              </a:spcBef>
              <a:spcAft>
                <a:spcPts val="0"/>
              </a:spcAft>
              <a:buSzPts val="1200"/>
              <a:buChar char="○"/>
              <a:defRPr sz="1200"/>
            </a:lvl8pPr>
            <a:lvl9pPr marL="4114800" lvl="8" indent="-304800" rtl="0">
              <a:spcBef>
                <a:spcPts val="1700"/>
              </a:spcBef>
              <a:spcAft>
                <a:spcPts val="1700"/>
              </a:spcAft>
              <a:buSzPts val="1200"/>
              <a:buChar char="■"/>
              <a:defRPr sz="1200"/>
            </a:lvl9pPr>
          </a:lstStyle>
          <a:p>
            <a:endParaRPr/>
          </a:p>
        </p:txBody>
      </p:sp>
      <p:sp>
        <p:nvSpPr>
          <p:cNvPr id="89" name="Google Shape;89;p20"/>
          <p:cNvSpPr txBox="1">
            <a:spLocks noGrp="1"/>
          </p:cNvSpPr>
          <p:nvPr>
            <p:ph type="sldNum" idx="12"/>
          </p:nvPr>
        </p:nvSpPr>
        <p:spPr>
          <a:xfrm>
            <a:off x="8472458" y="4663217"/>
            <a:ext cx="548700" cy="393600"/>
          </a:xfrm>
          <a:prstGeom prst="rect">
            <a:avLst/>
          </a:prstGeom>
        </p:spPr>
        <p:txBody>
          <a:bodyPr spcFirstLastPara="1" wrap="square" lIns="93500" tIns="93500" rIns="93500" bIns="935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90"/>
        <p:cNvGrpSpPr/>
        <p:nvPr/>
      </p:nvGrpSpPr>
      <p:grpSpPr>
        <a:xfrm>
          <a:off x="0" y="0"/>
          <a:ext cx="0" cy="0"/>
          <a:chOff x="0" y="0"/>
          <a:chExt cx="0" cy="0"/>
        </a:xfrm>
      </p:grpSpPr>
      <p:sp>
        <p:nvSpPr>
          <p:cNvPr id="91" name="Google Shape;91;p21"/>
          <p:cNvSpPr txBox="1">
            <a:spLocks noGrp="1"/>
          </p:cNvSpPr>
          <p:nvPr>
            <p:ph type="title"/>
          </p:nvPr>
        </p:nvSpPr>
        <p:spPr>
          <a:xfrm>
            <a:off x="490250" y="526350"/>
            <a:ext cx="5618700" cy="4090800"/>
          </a:xfrm>
          <a:prstGeom prst="rect">
            <a:avLst/>
          </a:prstGeom>
        </p:spPr>
        <p:txBody>
          <a:bodyPr spcFirstLastPara="1" wrap="square" lIns="93500" tIns="93500" rIns="93500" bIns="93500" anchor="ctr" anchorCtr="0">
            <a:noAutofit/>
          </a:bodyPr>
          <a:lstStyle>
            <a:lvl1pPr lvl="0" rtl="0">
              <a:spcBef>
                <a:spcPts val="0"/>
              </a:spcBef>
              <a:spcAft>
                <a:spcPts val="0"/>
              </a:spcAft>
              <a:buSzPts val="4900"/>
              <a:buNone/>
              <a:defRPr sz="4900"/>
            </a:lvl1pPr>
            <a:lvl2pPr lvl="1" rtl="0">
              <a:spcBef>
                <a:spcPts val="0"/>
              </a:spcBef>
              <a:spcAft>
                <a:spcPts val="0"/>
              </a:spcAft>
              <a:buSzPts val="4900"/>
              <a:buNone/>
              <a:defRPr sz="4900"/>
            </a:lvl2pPr>
            <a:lvl3pPr lvl="2" rtl="0">
              <a:spcBef>
                <a:spcPts val="0"/>
              </a:spcBef>
              <a:spcAft>
                <a:spcPts val="0"/>
              </a:spcAft>
              <a:buSzPts val="4900"/>
              <a:buNone/>
              <a:defRPr sz="4900"/>
            </a:lvl3pPr>
            <a:lvl4pPr lvl="3" rtl="0">
              <a:spcBef>
                <a:spcPts val="0"/>
              </a:spcBef>
              <a:spcAft>
                <a:spcPts val="0"/>
              </a:spcAft>
              <a:buSzPts val="4900"/>
              <a:buNone/>
              <a:defRPr sz="4900"/>
            </a:lvl4pPr>
            <a:lvl5pPr lvl="4" rtl="0">
              <a:spcBef>
                <a:spcPts val="0"/>
              </a:spcBef>
              <a:spcAft>
                <a:spcPts val="0"/>
              </a:spcAft>
              <a:buSzPts val="4900"/>
              <a:buNone/>
              <a:defRPr sz="4900"/>
            </a:lvl5pPr>
            <a:lvl6pPr lvl="5" rtl="0">
              <a:spcBef>
                <a:spcPts val="0"/>
              </a:spcBef>
              <a:spcAft>
                <a:spcPts val="0"/>
              </a:spcAft>
              <a:buSzPts val="4900"/>
              <a:buNone/>
              <a:defRPr sz="4900"/>
            </a:lvl6pPr>
            <a:lvl7pPr lvl="6" rtl="0">
              <a:spcBef>
                <a:spcPts val="0"/>
              </a:spcBef>
              <a:spcAft>
                <a:spcPts val="0"/>
              </a:spcAft>
              <a:buSzPts val="4900"/>
              <a:buNone/>
              <a:defRPr sz="4900"/>
            </a:lvl7pPr>
            <a:lvl8pPr lvl="7" rtl="0">
              <a:spcBef>
                <a:spcPts val="0"/>
              </a:spcBef>
              <a:spcAft>
                <a:spcPts val="0"/>
              </a:spcAft>
              <a:buSzPts val="4900"/>
              <a:buNone/>
              <a:defRPr sz="4900"/>
            </a:lvl8pPr>
            <a:lvl9pPr lvl="8" rtl="0">
              <a:spcBef>
                <a:spcPts val="0"/>
              </a:spcBef>
              <a:spcAft>
                <a:spcPts val="0"/>
              </a:spcAft>
              <a:buSzPts val="4900"/>
              <a:buNone/>
              <a:defRPr sz="4900"/>
            </a:lvl9pPr>
          </a:lstStyle>
          <a:p>
            <a:endParaRPr/>
          </a:p>
        </p:txBody>
      </p:sp>
      <p:sp>
        <p:nvSpPr>
          <p:cNvPr id="92" name="Google Shape;92;p21"/>
          <p:cNvSpPr txBox="1">
            <a:spLocks noGrp="1"/>
          </p:cNvSpPr>
          <p:nvPr>
            <p:ph type="sldNum" idx="12"/>
          </p:nvPr>
        </p:nvSpPr>
        <p:spPr>
          <a:xfrm>
            <a:off x="8472458" y="4663217"/>
            <a:ext cx="548700" cy="393600"/>
          </a:xfrm>
          <a:prstGeom prst="rect">
            <a:avLst/>
          </a:prstGeom>
        </p:spPr>
        <p:txBody>
          <a:bodyPr spcFirstLastPara="1" wrap="square" lIns="93500" tIns="93500" rIns="93500" bIns="935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93"/>
        <p:cNvGrpSpPr/>
        <p:nvPr/>
      </p:nvGrpSpPr>
      <p:grpSpPr>
        <a:xfrm>
          <a:off x="0" y="0"/>
          <a:ext cx="0" cy="0"/>
          <a:chOff x="0" y="0"/>
          <a:chExt cx="0" cy="0"/>
        </a:xfrm>
      </p:grpSpPr>
      <p:sp>
        <p:nvSpPr>
          <p:cNvPr id="94" name="Google Shape;94;p22"/>
          <p:cNvSpPr/>
          <p:nvPr/>
        </p:nvSpPr>
        <p:spPr>
          <a:xfrm>
            <a:off x="4572000" y="-75"/>
            <a:ext cx="4572000" cy="5143500"/>
          </a:xfrm>
          <a:prstGeom prst="rect">
            <a:avLst/>
          </a:prstGeom>
          <a:solidFill>
            <a:schemeClr val="dk2"/>
          </a:solidFill>
          <a:ln>
            <a:noFill/>
          </a:ln>
        </p:spPr>
        <p:txBody>
          <a:bodyPr spcFirstLastPara="1" wrap="square" lIns="93500" tIns="93500" rIns="93500" bIns="93500" anchor="ctr" anchorCtr="0">
            <a:noAutofit/>
          </a:bodyPr>
          <a:lstStyle/>
          <a:p>
            <a:pPr marL="0" lvl="0" indent="0" algn="l" rtl="0">
              <a:spcBef>
                <a:spcPts val="0"/>
              </a:spcBef>
              <a:spcAft>
                <a:spcPts val="0"/>
              </a:spcAft>
              <a:buNone/>
            </a:pPr>
            <a:endParaRPr/>
          </a:p>
        </p:txBody>
      </p:sp>
      <p:cxnSp>
        <p:nvCxnSpPr>
          <p:cNvPr id="95" name="Google Shape;95;p22"/>
          <p:cNvCxnSpPr/>
          <p:nvPr/>
        </p:nvCxnSpPr>
        <p:spPr>
          <a:xfrm>
            <a:off x="5029675" y="4495503"/>
            <a:ext cx="540900" cy="0"/>
          </a:xfrm>
          <a:prstGeom prst="straightConnector1">
            <a:avLst/>
          </a:prstGeom>
          <a:noFill/>
          <a:ln w="38100" cap="flat" cmpd="sng">
            <a:solidFill>
              <a:schemeClr val="accent5"/>
            </a:solidFill>
            <a:prstDash val="solid"/>
            <a:round/>
            <a:headEnd type="none" w="sm" len="sm"/>
            <a:tailEnd type="none" w="sm" len="sm"/>
          </a:ln>
        </p:spPr>
      </p:cxnSp>
      <p:sp>
        <p:nvSpPr>
          <p:cNvPr id="96" name="Google Shape;96;p22"/>
          <p:cNvSpPr txBox="1">
            <a:spLocks noGrp="1"/>
          </p:cNvSpPr>
          <p:nvPr>
            <p:ph type="title"/>
          </p:nvPr>
        </p:nvSpPr>
        <p:spPr>
          <a:xfrm>
            <a:off x="265500" y="1209075"/>
            <a:ext cx="4045200" cy="1506300"/>
          </a:xfrm>
          <a:prstGeom prst="rect">
            <a:avLst/>
          </a:prstGeom>
        </p:spPr>
        <p:txBody>
          <a:bodyPr spcFirstLastPara="1" wrap="square" lIns="93500" tIns="93500" rIns="93500" bIns="93500" anchor="b" anchorCtr="0">
            <a:noAutofit/>
          </a:bodyPr>
          <a:lstStyle>
            <a:lvl1pPr lvl="0" algn="ctr" rtl="0">
              <a:spcBef>
                <a:spcPts val="0"/>
              </a:spcBef>
              <a:spcAft>
                <a:spcPts val="0"/>
              </a:spcAft>
              <a:buSzPts val="3900"/>
              <a:buNone/>
              <a:defRPr sz="3900"/>
            </a:lvl1pPr>
            <a:lvl2pPr lvl="1" algn="ctr" rtl="0">
              <a:spcBef>
                <a:spcPts val="0"/>
              </a:spcBef>
              <a:spcAft>
                <a:spcPts val="0"/>
              </a:spcAft>
              <a:buSzPts val="3900"/>
              <a:buNone/>
              <a:defRPr sz="3900"/>
            </a:lvl2pPr>
            <a:lvl3pPr lvl="2" algn="ctr" rtl="0">
              <a:spcBef>
                <a:spcPts val="0"/>
              </a:spcBef>
              <a:spcAft>
                <a:spcPts val="0"/>
              </a:spcAft>
              <a:buSzPts val="3900"/>
              <a:buNone/>
              <a:defRPr sz="3900"/>
            </a:lvl3pPr>
            <a:lvl4pPr lvl="3" algn="ctr" rtl="0">
              <a:spcBef>
                <a:spcPts val="0"/>
              </a:spcBef>
              <a:spcAft>
                <a:spcPts val="0"/>
              </a:spcAft>
              <a:buSzPts val="3900"/>
              <a:buNone/>
              <a:defRPr sz="3900"/>
            </a:lvl4pPr>
            <a:lvl5pPr lvl="4" algn="ctr" rtl="0">
              <a:spcBef>
                <a:spcPts val="0"/>
              </a:spcBef>
              <a:spcAft>
                <a:spcPts val="0"/>
              </a:spcAft>
              <a:buSzPts val="3900"/>
              <a:buNone/>
              <a:defRPr sz="3900"/>
            </a:lvl5pPr>
            <a:lvl6pPr lvl="5" algn="ctr" rtl="0">
              <a:spcBef>
                <a:spcPts val="0"/>
              </a:spcBef>
              <a:spcAft>
                <a:spcPts val="0"/>
              </a:spcAft>
              <a:buSzPts val="3900"/>
              <a:buNone/>
              <a:defRPr sz="3900"/>
            </a:lvl6pPr>
            <a:lvl7pPr lvl="6" algn="ctr" rtl="0">
              <a:spcBef>
                <a:spcPts val="0"/>
              </a:spcBef>
              <a:spcAft>
                <a:spcPts val="0"/>
              </a:spcAft>
              <a:buSzPts val="3900"/>
              <a:buNone/>
              <a:defRPr sz="3900"/>
            </a:lvl7pPr>
            <a:lvl8pPr lvl="7" algn="ctr" rtl="0">
              <a:spcBef>
                <a:spcPts val="0"/>
              </a:spcBef>
              <a:spcAft>
                <a:spcPts val="0"/>
              </a:spcAft>
              <a:buSzPts val="3900"/>
              <a:buNone/>
              <a:defRPr sz="3900"/>
            </a:lvl8pPr>
            <a:lvl9pPr lvl="8" algn="ctr" rtl="0">
              <a:spcBef>
                <a:spcPts val="0"/>
              </a:spcBef>
              <a:spcAft>
                <a:spcPts val="0"/>
              </a:spcAft>
              <a:buSzPts val="3900"/>
              <a:buNone/>
              <a:defRPr sz="3900"/>
            </a:lvl9pPr>
          </a:lstStyle>
          <a:p>
            <a:endParaRPr/>
          </a:p>
        </p:txBody>
      </p:sp>
      <p:sp>
        <p:nvSpPr>
          <p:cNvPr id="97" name="Google Shape;97;p22"/>
          <p:cNvSpPr txBox="1">
            <a:spLocks noGrp="1"/>
          </p:cNvSpPr>
          <p:nvPr>
            <p:ph type="subTitle" idx="1"/>
          </p:nvPr>
        </p:nvSpPr>
        <p:spPr>
          <a:xfrm>
            <a:off x="265500" y="2769001"/>
            <a:ext cx="4045200" cy="1345500"/>
          </a:xfrm>
          <a:prstGeom prst="rect">
            <a:avLst/>
          </a:prstGeom>
        </p:spPr>
        <p:txBody>
          <a:bodyPr spcFirstLastPara="1" wrap="square" lIns="93500" tIns="93500" rIns="93500" bIns="93500" anchor="t" anchorCtr="0">
            <a:noAutofit/>
          </a:bodyPr>
          <a:lstStyle>
            <a:lvl1pPr lvl="0" algn="ctr" rtl="0">
              <a:lnSpc>
                <a:spcPct val="100000"/>
              </a:lnSpc>
              <a:spcBef>
                <a:spcPts val="0"/>
              </a:spcBef>
              <a:spcAft>
                <a:spcPts val="0"/>
              </a:spcAft>
              <a:buClr>
                <a:schemeClr val="accent5"/>
              </a:buClr>
              <a:buSzPts val="2100"/>
              <a:buNone/>
              <a:defRPr sz="2100">
                <a:solidFill>
                  <a:schemeClr val="accent5"/>
                </a:solidFill>
              </a:defRPr>
            </a:lvl1pPr>
            <a:lvl2pPr lvl="1" algn="ctr" rtl="0">
              <a:lnSpc>
                <a:spcPct val="100000"/>
              </a:lnSpc>
              <a:spcBef>
                <a:spcPts val="0"/>
              </a:spcBef>
              <a:spcAft>
                <a:spcPts val="0"/>
              </a:spcAft>
              <a:buClr>
                <a:schemeClr val="accent5"/>
              </a:buClr>
              <a:buSzPts val="2100"/>
              <a:buNone/>
              <a:defRPr sz="2100">
                <a:solidFill>
                  <a:schemeClr val="accent5"/>
                </a:solidFill>
              </a:defRPr>
            </a:lvl2pPr>
            <a:lvl3pPr lvl="2" algn="ctr" rtl="0">
              <a:lnSpc>
                <a:spcPct val="100000"/>
              </a:lnSpc>
              <a:spcBef>
                <a:spcPts val="0"/>
              </a:spcBef>
              <a:spcAft>
                <a:spcPts val="0"/>
              </a:spcAft>
              <a:buClr>
                <a:schemeClr val="accent5"/>
              </a:buClr>
              <a:buSzPts val="2100"/>
              <a:buNone/>
              <a:defRPr sz="2100">
                <a:solidFill>
                  <a:schemeClr val="accent5"/>
                </a:solidFill>
              </a:defRPr>
            </a:lvl3pPr>
            <a:lvl4pPr lvl="3" algn="ctr" rtl="0">
              <a:lnSpc>
                <a:spcPct val="100000"/>
              </a:lnSpc>
              <a:spcBef>
                <a:spcPts val="0"/>
              </a:spcBef>
              <a:spcAft>
                <a:spcPts val="0"/>
              </a:spcAft>
              <a:buClr>
                <a:schemeClr val="accent5"/>
              </a:buClr>
              <a:buSzPts val="2100"/>
              <a:buNone/>
              <a:defRPr sz="2100">
                <a:solidFill>
                  <a:schemeClr val="accent5"/>
                </a:solidFill>
              </a:defRPr>
            </a:lvl4pPr>
            <a:lvl5pPr lvl="4" algn="ctr" rtl="0">
              <a:lnSpc>
                <a:spcPct val="100000"/>
              </a:lnSpc>
              <a:spcBef>
                <a:spcPts val="0"/>
              </a:spcBef>
              <a:spcAft>
                <a:spcPts val="0"/>
              </a:spcAft>
              <a:buClr>
                <a:schemeClr val="accent5"/>
              </a:buClr>
              <a:buSzPts val="2100"/>
              <a:buNone/>
              <a:defRPr sz="2100">
                <a:solidFill>
                  <a:schemeClr val="accent5"/>
                </a:solidFill>
              </a:defRPr>
            </a:lvl5pPr>
            <a:lvl6pPr lvl="5" algn="ctr" rtl="0">
              <a:lnSpc>
                <a:spcPct val="100000"/>
              </a:lnSpc>
              <a:spcBef>
                <a:spcPts val="0"/>
              </a:spcBef>
              <a:spcAft>
                <a:spcPts val="0"/>
              </a:spcAft>
              <a:buClr>
                <a:schemeClr val="accent5"/>
              </a:buClr>
              <a:buSzPts val="2100"/>
              <a:buNone/>
              <a:defRPr sz="2100">
                <a:solidFill>
                  <a:schemeClr val="accent5"/>
                </a:solidFill>
              </a:defRPr>
            </a:lvl6pPr>
            <a:lvl7pPr lvl="6" algn="ctr" rtl="0">
              <a:lnSpc>
                <a:spcPct val="100000"/>
              </a:lnSpc>
              <a:spcBef>
                <a:spcPts val="0"/>
              </a:spcBef>
              <a:spcAft>
                <a:spcPts val="0"/>
              </a:spcAft>
              <a:buClr>
                <a:schemeClr val="accent5"/>
              </a:buClr>
              <a:buSzPts val="2100"/>
              <a:buNone/>
              <a:defRPr sz="2100">
                <a:solidFill>
                  <a:schemeClr val="accent5"/>
                </a:solidFill>
              </a:defRPr>
            </a:lvl7pPr>
            <a:lvl8pPr lvl="7" algn="ctr" rtl="0">
              <a:lnSpc>
                <a:spcPct val="100000"/>
              </a:lnSpc>
              <a:spcBef>
                <a:spcPts val="0"/>
              </a:spcBef>
              <a:spcAft>
                <a:spcPts val="0"/>
              </a:spcAft>
              <a:buClr>
                <a:schemeClr val="accent5"/>
              </a:buClr>
              <a:buSzPts val="2100"/>
              <a:buNone/>
              <a:defRPr sz="2100">
                <a:solidFill>
                  <a:schemeClr val="accent5"/>
                </a:solidFill>
              </a:defRPr>
            </a:lvl8pPr>
            <a:lvl9pPr lvl="8" algn="ctr" rtl="0">
              <a:lnSpc>
                <a:spcPct val="100000"/>
              </a:lnSpc>
              <a:spcBef>
                <a:spcPts val="0"/>
              </a:spcBef>
              <a:spcAft>
                <a:spcPts val="0"/>
              </a:spcAft>
              <a:buClr>
                <a:schemeClr val="accent5"/>
              </a:buClr>
              <a:buSzPts val="2100"/>
              <a:buNone/>
              <a:defRPr sz="2100">
                <a:solidFill>
                  <a:schemeClr val="accent5"/>
                </a:solidFill>
              </a:defRPr>
            </a:lvl9pPr>
          </a:lstStyle>
          <a:p>
            <a:endParaRPr/>
          </a:p>
        </p:txBody>
      </p:sp>
      <p:sp>
        <p:nvSpPr>
          <p:cNvPr id="98" name="Google Shape;98;p22"/>
          <p:cNvSpPr txBox="1">
            <a:spLocks noGrp="1"/>
          </p:cNvSpPr>
          <p:nvPr>
            <p:ph type="body" idx="2"/>
          </p:nvPr>
        </p:nvSpPr>
        <p:spPr>
          <a:xfrm>
            <a:off x="4939500" y="724200"/>
            <a:ext cx="3837000" cy="3695100"/>
          </a:xfrm>
          <a:prstGeom prst="rect">
            <a:avLst/>
          </a:prstGeom>
        </p:spPr>
        <p:txBody>
          <a:bodyPr spcFirstLastPara="1" wrap="square" lIns="93500" tIns="93500" rIns="93500" bIns="93500" anchor="ctr" anchorCtr="0">
            <a:noAutofit/>
          </a:bodyPr>
          <a:lstStyle>
            <a:lvl1pPr marL="457200" lvl="0" indent="-342900" rtl="0">
              <a:spcBef>
                <a:spcPts val="0"/>
              </a:spcBef>
              <a:spcAft>
                <a:spcPts val="0"/>
              </a:spcAft>
              <a:buSzPts val="1800"/>
              <a:buChar char="●"/>
              <a:defRPr/>
            </a:lvl1pPr>
            <a:lvl2pPr marL="914400" lvl="1" indent="-317500" rtl="0">
              <a:spcBef>
                <a:spcPts val="1700"/>
              </a:spcBef>
              <a:spcAft>
                <a:spcPts val="0"/>
              </a:spcAft>
              <a:buSzPts val="1400"/>
              <a:buChar char="○"/>
              <a:defRPr/>
            </a:lvl2pPr>
            <a:lvl3pPr marL="1371600" lvl="2" indent="-317500" rtl="0">
              <a:spcBef>
                <a:spcPts val="1700"/>
              </a:spcBef>
              <a:spcAft>
                <a:spcPts val="0"/>
              </a:spcAft>
              <a:buSzPts val="1400"/>
              <a:buChar char="■"/>
              <a:defRPr/>
            </a:lvl3pPr>
            <a:lvl4pPr marL="1828800" lvl="3" indent="-317500" rtl="0">
              <a:spcBef>
                <a:spcPts val="1700"/>
              </a:spcBef>
              <a:spcAft>
                <a:spcPts val="0"/>
              </a:spcAft>
              <a:buSzPts val="1400"/>
              <a:buChar char="●"/>
              <a:defRPr/>
            </a:lvl4pPr>
            <a:lvl5pPr marL="2286000" lvl="4" indent="-317500" rtl="0">
              <a:spcBef>
                <a:spcPts val="1700"/>
              </a:spcBef>
              <a:spcAft>
                <a:spcPts val="0"/>
              </a:spcAft>
              <a:buSzPts val="1400"/>
              <a:buChar char="○"/>
              <a:defRPr/>
            </a:lvl5pPr>
            <a:lvl6pPr marL="2743200" lvl="5" indent="-317500" rtl="0">
              <a:spcBef>
                <a:spcPts val="1700"/>
              </a:spcBef>
              <a:spcAft>
                <a:spcPts val="0"/>
              </a:spcAft>
              <a:buSzPts val="1400"/>
              <a:buChar char="■"/>
              <a:defRPr/>
            </a:lvl6pPr>
            <a:lvl7pPr marL="3200400" lvl="6" indent="-317500" rtl="0">
              <a:spcBef>
                <a:spcPts val="1700"/>
              </a:spcBef>
              <a:spcAft>
                <a:spcPts val="0"/>
              </a:spcAft>
              <a:buSzPts val="1400"/>
              <a:buChar char="●"/>
              <a:defRPr/>
            </a:lvl7pPr>
            <a:lvl8pPr marL="3657600" lvl="7" indent="-317500" rtl="0">
              <a:spcBef>
                <a:spcPts val="1700"/>
              </a:spcBef>
              <a:spcAft>
                <a:spcPts val="0"/>
              </a:spcAft>
              <a:buSzPts val="1400"/>
              <a:buChar char="○"/>
              <a:defRPr/>
            </a:lvl8pPr>
            <a:lvl9pPr marL="4114800" lvl="8" indent="-317500" rtl="0">
              <a:spcBef>
                <a:spcPts val="1700"/>
              </a:spcBef>
              <a:spcAft>
                <a:spcPts val="1700"/>
              </a:spcAft>
              <a:buSzPts val="1400"/>
              <a:buChar char="■"/>
              <a:defRPr/>
            </a:lvl9pPr>
          </a:lstStyle>
          <a:p>
            <a:endParaRPr/>
          </a:p>
        </p:txBody>
      </p:sp>
      <p:sp>
        <p:nvSpPr>
          <p:cNvPr id="99" name="Google Shape;99;p22"/>
          <p:cNvSpPr txBox="1">
            <a:spLocks noGrp="1"/>
          </p:cNvSpPr>
          <p:nvPr>
            <p:ph type="sldNum" idx="12"/>
          </p:nvPr>
        </p:nvSpPr>
        <p:spPr>
          <a:xfrm>
            <a:off x="8472458" y="4663217"/>
            <a:ext cx="548700" cy="393600"/>
          </a:xfrm>
          <a:prstGeom prst="rect">
            <a:avLst/>
          </a:prstGeom>
        </p:spPr>
        <p:txBody>
          <a:bodyPr spcFirstLastPara="1" wrap="square" lIns="93500" tIns="93500" rIns="93500" bIns="935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00"/>
        <p:cNvGrpSpPr/>
        <p:nvPr/>
      </p:nvGrpSpPr>
      <p:grpSpPr>
        <a:xfrm>
          <a:off x="0" y="0"/>
          <a:ext cx="0" cy="0"/>
          <a:chOff x="0" y="0"/>
          <a:chExt cx="0" cy="0"/>
        </a:xfrm>
      </p:grpSpPr>
      <p:sp>
        <p:nvSpPr>
          <p:cNvPr id="101" name="Google Shape;101;p23"/>
          <p:cNvSpPr txBox="1">
            <a:spLocks noGrp="1"/>
          </p:cNvSpPr>
          <p:nvPr>
            <p:ph type="body" idx="1"/>
          </p:nvPr>
        </p:nvSpPr>
        <p:spPr>
          <a:xfrm>
            <a:off x="319500" y="4233725"/>
            <a:ext cx="5998800" cy="598800"/>
          </a:xfrm>
          <a:prstGeom prst="rect">
            <a:avLst/>
          </a:prstGeom>
        </p:spPr>
        <p:txBody>
          <a:bodyPr spcFirstLastPara="1" wrap="square" lIns="93500" tIns="93500" rIns="93500" bIns="93500" anchor="ctr" anchorCtr="0">
            <a:noAutofit/>
          </a:bodyPr>
          <a:lstStyle>
            <a:lvl1pPr marL="457200" lvl="0" indent="-228600" rtl="0">
              <a:lnSpc>
                <a:spcPct val="100000"/>
              </a:lnSpc>
              <a:spcBef>
                <a:spcPts val="0"/>
              </a:spcBef>
              <a:spcAft>
                <a:spcPts val="0"/>
              </a:spcAft>
              <a:buSzPts val="1800"/>
              <a:buFont typeface="Roboto Slab"/>
              <a:buNone/>
              <a:defRPr>
                <a:latin typeface="Roboto Slab"/>
                <a:ea typeface="Roboto Slab"/>
                <a:cs typeface="Roboto Slab"/>
                <a:sym typeface="Roboto Slab"/>
              </a:defRPr>
            </a:lvl1pPr>
          </a:lstStyle>
          <a:p>
            <a:endParaRPr/>
          </a:p>
        </p:txBody>
      </p:sp>
      <p:sp>
        <p:nvSpPr>
          <p:cNvPr id="102" name="Google Shape;102;p23"/>
          <p:cNvSpPr txBox="1">
            <a:spLocks noGrp="1"/>
          </p:cNvSpPr>
          <p:nvPr>
            <p:ph type="sldNum" idx="12"/>
          </p:nvPr>
        </p:nvSpPr>
        <p:spPr>
          <a:xfrm>
            <a:off x="8472458" y="4663217"/>
            <a:ext cx="548700" cy="393600"/>
          </a:xfrm>
          <a:prstGeom prst="rect">
            <a:avLst/>
          </a:prstGeom>
        </p:spPr>
        <p:txBody>
          <a:bodyPr spcFirstLastPara="1" wrap="square" lIns="93500" tIns="93500" rIns="93500" bIns="935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03"/>
        <p:cNvGrpSpPr/>
        <p:nvPr/>
      </p:nvGrpSpPr>
      <p:grpSpPr>
        <a:xfrm>
          <a:off x="0" y="0"/>
          <a:ext cx="0" cy="0"/>
          <a:chOff x="0" y="0"/>
          <a:chExt cx="0" cy="0"/>
        </a:xfrm>
      </p:grpSpPr>
      <p:sp>
        <p:nvSpPr>
          <p:cNvPr id="104" name="Google Shape;104;p24"/>
          <p:cNvSpPr/>
          <p:nvPr/>
        </p:nvSpPr>
        <p:spPr>
          <a:xfrm>
            <a:off x="150" y="5076825"/>
            <a:ext cx="9143700" cy="66600"/>
          </a:xfrm>
          <a:prstGeom prst="rect">
            <a:avLst/>
          </a:prstGeom>
          <a:solidFill>
            <a:schemeClr val="accent4"/>
          </a:solidFill>
          <a:ln>
            <a:noFill/>
          </a:ln>
        </p:spPr>
        <p:txBody>
          <a:bodyPr spcFirstLastPara="1" wrap="square" lIns="93500" tIns="93500" rIns="93500" bIns="93500" anchor="ctr" anchorCtr="0">
            <a:noAutofit/>
          </a:bodyPr>
          <a:lstStyle/>
          <a:p>
            <a:pPr marL="0" lvl="0" indent="0" algn="l" rtl="0">
              <a:spcBef>
                <a:spcPts val="0"/>
              </a:spcBef>
              <a:spcAft>
                <a:spcPts val="0"/>
              </a:spcAft>
              <a:buNone/>
            </a:pPr>
            <a:endParaRPr/>
          </a:p>
        </p:txBody>
      </p:sp>
      <p:sp>
        <p:nvSpPr>
          <p:cNvPr id="105" name="Google Shape;105;p24"/>
          <p:cNvSpPr txBox="1">
            <a:spLocks noGrp="1"/>
          </p:cNvSpPr>
          <p:nvPr>
            <p:ph type="title" hasCustomPrompt="1"/>
          </p:nvPr>
        </p:nvSpPr>
        <p:spPr>
          <a:xfrm>
            <a:off x="387900" y="1152450"/>
            <a:ext cx="8368200" cy="1538400"/>
          </a:xfrm>
          <a:prstGeom prst="rect">
            <a:avLst/>
          </a:prstGeom>
        </p:spPr>
        <p:txBody>
          <a:bodyPr spcFirstLastPara="1" wrap="square" lIns="93500" tIns="93500" rIns="93500" bIns="93500" anchor="ctr" anchorCtr="0">
            <a:noAutofit/>
          </a:bodyPr>
          <a:lstStyle>
            <a:lvl1pPr lvl="0" algn="ctr" rtl="0">
              <a:spcBef>
                <a:spcPts val="0"/>
              </a:spcBef>
              <a:spcAft>
                <a:spcPts val="0"/>
              </a:spcAft>
              <a:buClr>
                <a:schemeClr val="accent5"/>
              </a:buClr>
              <a:buSzPts val="13300"/>
              <a:buNone/>
              <a:defRPr sz="13300">
                <a:solidFill>
                  <a:schemeClr val="accent5"/>
                </a:solidFill>
              </a:defRPr>
            </a:lvl1pPr>
            <a:lvl2pPr lvl="1" algn="ctr" rtl="0">
              <a:spcBef>
                <a:spcPts val="0"/>
              </a:spcBef>
              <a:spcAft>
                <a:spcPts val="0"/>
              </a:spcAft>
              <a:buClr>
                <a:schemeClr val="accent5"/>
              </a:buClr>
              <a:buSzPts val="13300"/>
              <a:buNone/>
              <a:defRPr sz="13300">
                <a:solidFill>
                  <a:schemeClr val="accent5"/>
                </a:solidFill>
              </a:defRPr>
            </a:lvl2pPr>
            <a:lvl3pPr lvl="2" algn="ctr" rtl="0">
              <a:spcBef>
                <a:spcPts val="0"/>
              </a:spcBef>
              <a:spcAft>
                <a:spcPts val="0"/>
              </a:spcAft>
              <a:buClr>
                <a:schemeClr val="accent5"/>
              </a:buClr>
              <a:buSzPts val="13300"/>
              <a:buNone/>
              <a:defRPr sz="13300">
                <a:solidFill>
                  <a:schemeClr val="accent5"/>
                </a:solidFill>
              </a:defRPr>
            </a:lvl3pPr>
            <a:lvl4pPr lvl="3" algn="ctr" rtl="0">
              <a:spcBef>
                <a:spcPts val="0"/>
              </a:spcBef>
              <a:spcAft>
                <a:spcPts val="0"/>
              </a:spcAft>
              <a:buClr>
                <a:schemeClr val="accent5"/>
              </a:buClr>
              <a:buSzPts val="13300"/>
              <a:buNone/>
              <a:defRPr sz="13300">
                <a:solidFill>
                  <a:schemeClr val="accent5"/>
                </a:solidFill>
              </a:defRPr>
            </a:lvl4pPr>
            <a:lvl5pPr lvl="4" algn="ctr" rtl="0">
              <a:spcBef>
                <a:spcPts val="0"/>
              </a:spcBef>
              <a:spcAft>
                <a:spcPts val="0"/>
              </a:spcAft>
              <a:buClr>
                <a:schemeClr val="accent5"/>
              </a:buClr>
              <a:buSzPts val="13300"/>
              <a:buNone/>
              <a:defRPr sz="13300">
                <a:solidFill>
                  <a:schemeClr val="accent5"/>
                </a:solidFill>
              </a:defRPr>
            </a:lvl5pPr>
            <a:lvl6pPr lvl="5" algn="ctr" rtl="0">
              <a:spcBef>
                <a:spcPts val="0"/>
              </a:spcBef>
              <a:spcAft>
                <a:spcPts val="0"/>
              </a:spcAft>
              <a:buClr>
                <a:schemeClr val="accent5"/>
              </a:buClr>
              <a:buSzPts val="13300"/>
              <a:buNone/>
              <a:defRPr sz="13300">
                <a:solidFill>
                  <a:schemeClr val="accent5"/>
                </a:solidFill>
              </a:defRPr>
            </a:lvl6pPr>
            <a:lvl7pPr lvl="6" algn="ctr" rtl="0">
              <a:spcBef>
                <a:spcPts val="0"/>
              </a:spcBef>
              <a:spcAft>
                <a:spcPts val="0"/>
              </a:spcAft>
              <a:buClr>
                <a:schemeClr val="accent5"/>
              </a:buClr>
              <a:buSzPts val="13300"/>
              <a:buNone/>
              <a:defRPr sz="13300">
                <a:solidFill>
                  <a:schemeClr val="accent5"/>
                </a:solidFill>
              </a:defRPr>
            </a:lvl7pPr>
            <a:lvl8pPr lvl="7" algn="ctr" rtl="0">
              <a:spcBef>
                <a:spcPts val="0"/>
              </a:spcBef>
              <a:spcAft>
                <a:spcPts val="0"/>
              </a:spcAft>
              <a:buClr>
                <a:schemeClr val="accent5"/>
              </a:buClr>
              <a:buSzPts val="13300"/>
              <a:buNone/>
              <a:defRPr sz="13300">
                <a:solidFill>
                  <a:schemeClr val="accent5"/>
                </a:solidFill>
              </a:defRPr>
            </a:lvl8pPr>
            <a:lvl9pPr lvl="8" algn="ctr" rtl="0">
              <a:spcBef>
                <a:spcPts val="0"/>
              </a:spcBef>
              <a:spcAft>
                <a:spcPts val="0"/>
              </a:spcAft>
              <a:buClr>
                <a:schemeClr val="accent5"/>
              </a:buClr>
              <a:buSzPts val="13300"/>
              <a:buNone/>
              <a:defRPr sz="13300">
                <a:solidFill>
                  <a:schemeClr val="accent5"/>
                </a:solidFill>
              </a:defRPr>
            </a:lvl9pPr>
          </a:lstStyle>
          <a:p>
            <a:r>
              <a:t>xx%</a:t>
            </a:r>
          </a:p>
        </p:txBody>
      </p:sp>
      <p:sp>
        <p:nvSpPr>
          <p:cNvPr id="106" name="Google Shape;106;p24"/>
          <p:cNvSpPr txBox="1">
            <a:spLocks noGrp="1"/>
          </p:cNvSpPr>
          <p:nvPr>
            <p:ph type="body" idx="1"/>
          </p:nvPr>
        </p:nvSpPr>
        <p:spPr>
          <a:xfrm>
            <a:off x="387900" y="2919450"/>
            <a:ext cx="8368200" cy="1071600"/>
          </a:xfrm>
          <a:prstGeom prst="rect">
            <a:avLst/>
          </a:prstGeom>
        </p:spPr>
        <p:txBody>
          <a:bodyPr spcFirstLastPara="1" wrap="square" lIns="93500" tIns="93500" rIns="93500" bIns="93500" anchor="t" anchorCtr="0">
            <a:noAutofit/>
          </a:bodyPr>
          <a:lstStyle>
            <a:lvl1pPr marL="457200" lvl="0" indent="-342900" algn="ctr" rtl="0">
              <a:spcBef>
                <a:spcPts val="0"/>
              </a:spcBef>
              <a:spcAft>
                <a:spcPts val="0"/>
              </a:spcAft>
              <a:buSzPts val="1800"/>
              <a:buChar char="●"/>
              <a:defRPr/>
            </a:lvl1pPr>
            <a:lvl2pPr marL="914400" lvl="1" indent="-317500" algn="ctr" rtl="0">
              <a:spcBef>
                <a:spcPts val="1700"/>
              </a:spcBef>
              <a:spcAft>
                <a:spcPts val="0"/>
              </a:spcAft>
              <a:buSzPts val="1400"/>
              <a:buChar char="○"/>
              <a:defRPr/>
            </a:lvl2pPr>
            <a:lvl3pPr marL="1371600" lvl="2" indent="-317500" algn="ctr" rtl="0">
              <a:spcBef>
                <a:spcPts val="1700"/>
              </a:spcBef>
              <a:spcAft>
                <a:spcPts val="0"/>
              </a:spcAft>
              <a:buSzPts val="1400"/>
              <a:buChar char="■"/>
              <a:defRPr/>
            </a:lvl3pPr>
            <a:lvl4pPr marL="1828800" lvl="3" indent="-317500" algn="ctr" rtl="0">
              <a:spcBef>
                <a:spcPts val="1700"/>
              </a:spcBef>
              <a:spcAft>
                <a:spcPts val="0"/>
              </a:spcAft>
              <a:buSzPts val="1400"/>
              <a:buChar char="●"/>
              <a:defRPr/>
            </a:lvl4pPr>
            <a:lvl5pPr marL="2286000" lvl="4" indent="-317500" algn="ctr" rtl="0">
              <a:spcBef>
                <a:spcPts val="1700"/>
              </a:spcBef>
              <a:spcAft>
                <a:spcPts val="0"/>
              </a:spcAft>
              <a:buSzPts val="1400"/>
              <a:buChar char="○"/>
              <a:defRPr/>
            </a:lvl5pPr>
            <a:lvl6pPr marL="2743200" lvl="5" indent="-317500" algn="ctr" rtl="0">
              <a:spcBef>
                <a:spcPts val="1700"/>
              </a:spcBef>
              <a:spcAft>
                <a:spcPts val="0"/>
              </a:spcAft>
              <a:buSzPts val="1400"/>
              <a:buChar char="■"/>
              <a:defRPr/>
            </a:lvl6pPr>
            <a:lvl7pPr marL="3200400" lvl="6" indent="-317500" algn="ctr" rtl="0">
              <a:spcBef>
                <a:spcPts val="1700"/>
              </a:spcBef>
              <a:spcAft>
                <a:spcPts val="0"/>
              </a:spcAft>
              <a:buSzPts val="1400"/>
              <a:buChar char="●"/>
              <a:defRPr/>
            </a:lvl7pPr>
            <a:lvl8pPr marL="3657600" lvl="7" indent="-317500" algn="ctr" rtl="0">
              <a:spcBef>
                <a:spcPts val="1700"/>
              </a:spcBef>
              <a:spcAft>
                <a:spcPts val="0"/>
              </a:spcAft>
              <a:buSzPts val="1400"/>
              <a:buChar char="○"/>
              <a:defRPr/>
            </a:lvl8pPr>
            <a:lvl9pPr marL="4114800" lvl="8" indent="-317500" algn="ctr" rtl="0">
              <a:spcBef>
                <a:spcPts val="1700"/>
              </a:spcBef>
              <a:spcAft>
                <a:spcPts val="1700"/>
              </a:spcAft>
              <a:buSzPts val="1400"/>
              <a:buChar char="■"/>
              <a:defRPr/>
            </a:lvl9pPr>
          </a:lstStyle>
          <a:p>
            <a:endParaRPr/>
          </a:p>
        </p:txBody>
      </p:sp>
      <p:sp>
        <p:nvSpPr>
          <p:cNvPr id="107" name="Google Shape;107;p24"/>
          <p:cNvSpPr txBox="1">
            <a:spLocks noGrp="1"/>
          </p:cNvSpPr>
          <p:nvPr>
            <p:ph type="sldNum" idx="12"/>
          </p:nvPr>
        </p:nvSpPr>
        <p:spPr>
          <a:xfrm>
            <a:off x="8472458" y="4663217"/>
            <a:ext cx="548700" cy="393600"/>
          </a:xfrm>
          <a:prstGeom prst="rect">
            <a:avLst/>
          </a:prstGeom>
        </p:spPr>
        <p:txBody>
          <a:bodyPr spcFirstLastPara="1" wrap="square" lIns="93500" tIns="93500" rIns="93500" bIns="935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8"/>
        <p:cNvGrpSpPr/>
        <p:nvPr/>
      </p:nvGrpSpPr>
      <p:grpSpPr>
        <a:xfrm>
          <a:off x="0" y="0"/>
          <a:ext cx="0" cy="0"/>
          <a:chOff x="0" y="0"/>
          <a:chExt cx="0" cy="0"/>
        </a:xfrm>
      </p:grpSpPr>
      <p:sp>
        <p:nvSpPr>
          <p:cNvPr id="109" name="Google Shape;109;p25"/>
          <p:cNvSpPr txBox="1">
            <a:spLocks noGrp="1"/>
          </p:cNvSpPr>
          <p:nvPr>
            <p:ph type="sldNum" idx="12"/>
          </p:nvPr>
        </p:nvSpPr>
        <p:spPr>
          <a:xfrm>
            <a:off x="8472458" y="4663217"/>
            <a:ext cx="548700" cy="393600"/>
          </a:xfrm>
          <a:prstGeom prst="rect">
            <a:avLst/>
          </a:prstGeom>
        </p:spPr>
        <p:txBody>
          <a:bodyPr spcFirstLastPara="1" wrap="square" lIns="93500" tIns="93500" rIns="93500" bIns="935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marina">
    <p:bg>
      <p:bgPr>
        <a:solidFill>
          <a:schemeClr val="lt1"/>
        </a:solidFill>
        <a:effectLst/>
      </p:bgPr>
    </p:bg>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387900" y="458025"/>
            <a:ext cx="8368200" cy="686100"/>
          </a:xfrm>
          <a:prstGeom prst="rect">
            <a:avLst/>
          </a:prstGeom>
          <a:noFill/>
          <a:ln>
            <a:noFill/>
          </a:ln>
        </p:spPr>
        <p:txBody>
          <a:bodyPr spcFirstLastPara="1" wrap="square" lIns="93500" tIns="93500" rIns="93500" bIns="93500" anchor="b" anchorCtr="0">
            <a:noAutofit/>
          </a:bodyPr>
          <a:lstStyle>
            <a:lvl1pPr lvl="0" rtl="0">
              <a:spcBef>
                <a:spcPts val="0"/>
              </a:spcBef>
              <a:spcAft>
                <a:spcPts val="0"/>
              </a:spcAft>
              <a:buClr>
                <a:schemeClr val="dk1"/>
              </a:buClr>
              <a:buSzPts val="3100"/>
              <a:buFont typeface="Roboto Slab"/>
              <a:buNone/>
              <a:defRPr sz="3100">
                <a:solidFill>
                  <a:schemeClr val="dk1"/>
                </a:solidFill>
                <a:latin typeface="Roboto Slab"/>
                <a:ea typeface="Roboto Slab"/>
                <a:cs typeface="Roboto Slab"/>
                <a:sym typeface="Roboto Slab"/>
              </a:defRPr>
            </a:lvl1pPr>
            <a:lvl2pPr lvl="1" rtl="0">
              <a:spcBef>
                <a:spcPts val="0"/>
              </a:spcBef>
              <a:spcAft>
                <a:spcPts val="0"/>
              </a:spcAft>
              <a:buClr>
                <a:schemeClr val="dk1"/>
              </a:buClr>
              <a:buSzPts val="3100"/>
              <a:buFont typeface="Roboto Slab"/>
              <a:buNone/>
              <a:defRPr sz="3100">
                <a:solidFill>
                  <a:schemeClr val="dk1"/>
                </a:solidFill>
                <a:latin typeface="Roboto Slab"/>
                <a:ea typeface="Roboto Slab"/>
                <a:cs typeface="Roboto Slab"/>
                <a:sym typeface="Roboto Slab"/>
              </a:defRPr>
            </a:lvl2pPr>
            <a:lvl3pPr lvl="2" rtl="0">
              <a:spcBef>
                <a:spcPts val="0"/>
              </a:spcBef>
              <a:spcAft>
                <a:spcPts val="0"/>
              </a:spcAft>
              <a:buClr>
                <a:schemeClr val="dk1"/>
              </a:buClr>
              <a:buSzPts val="3100"/>
              <a:buFont typeface="Roboto Slab"/>
              <a:buNone/>
              <a:defRPr sz="3100">
                <a:solidFill>
                  <a:schemeClr val="dk1"/>
                </a:solidFill>
                <a:latin typeface="Roboto Slab"/>
                <a:ea typeface="Roboto Slab"/>
                <a:cs typeface="Roboto Slab"/>
                <a:sym typeface="Roboto Slab"/>
              </a:defRPr>
            </a:lvl3pPr>
            <a:lvl4pPr lvl="3" rtl="0">
              <a:spcBef>
                <a:spcPts val="0"/>
              </a:spcBef>
              <a:spcAft>
                <a:spcPts val="0"/>
              </a:spcAft>
              <a:buClr>
                <a:schemeClr val="dk1"/>
              </a:buClr>
              <a:buSzPts val="3100"/>
              <a:buFont typeface="Roboto Slab"/>
              <a:buNone/>
              <a:defRPr sz="3100">
                <a:solidFill>
                  <a:schemeClr val="dk1"/>
                </a:solidFill>
                <a:latin typeface="Roboto Slab"/>
                <a:ea typeface="Roboto Slab"/>
                <a:cs typeface="Roboto Slab"/>
                <a:sym typeface="Roboto Slab"/>
              </a:defRPr>
            </a:lvl4pPr>
            <a:lvl5pPr lvl="4" rtl="0">
              <a:spcBef>
                <a:spcPts val="0"/>
              </a:spcBef>
              <a:spcAft>
                <a:spcPts val="0"/>
              </a:spcAft>
              <a:buClr>
                <a:schemeClr val="dk1"/>
              </a:buClr>
              <a:buSzPts val="3100"/>
              <a:buFont typeface="Roboto Slab"/>
              <a:buNone/>
              <a:defRPr sz="3100">
                <a:solidFill>
                  <a:schemeClr val="dk1"/>
                </a:solidFill>
                <a:latin typeface="Roboto Slab"/>
                <a:ea typeface="Roboto Slab"/>
                <a:cs typeface="Roboto Slab"/>
                <a:sym typeface="Roboto Slab"/>
              </a:defRPr>
            </a:lvl5pPr>
            <a:lvl6pPr lvl="5" rtl="0">
              <a:spcBef>
                <a:spcPts val="0"/>
              </a:spcBef>
              <a:spcAft>
                <a:spcPts val="0"/>
              </a:spcAft>
              <a:buClr>
                <a:schemeClr val="dk1"/>
              </a:buClr>
              <a:buSzPts val="3100"/>
              <a:buFont typeface="Roboto Slab"/>
              <a:buNone/>
              <a:defRPr sz="3100">
                <a:solidFill>
                  <a:schemeClr val="dk1"/>
                </a:solidFill>
                <a:latin typeface="Roboto Slab"/>
                <a:ea typeface="Roboto Slab"/>
                <a:cs typeface="Roboto Slab"/>
                <a:sym typeface="Roboto Slab"/>
              </a:defRPr>
            </a:lvl6pPr>
            <a:lvl7pPr lvl="6" rtl="0">
              <a:spcBef>
                <a:spcPts val="0"/>
              </a:spcBef>
              <a:spcAft>
                <a:spcPts val="0"/>
              </a:spcAft>
              <a:buClr>
                <a:schemeClr val="dk1"/>
              </a:buClr>
              <a:buSzPts val="3100"/>
              <a:buFont typeface="Roboto Slab"/>
              <a:buNone/>
              <a:defRPr sz="3100">
                <a:solidFill>
                  <a:schemeClr val="dk1"/>
                </a:solidFill>
                <a:latin typeface="Roboto Slab"/>
                <a:ea typeface="Roboto Slab"/>
                <a:cs typeface="Roboto Slab"/>
                <a:sym typeface="Roboto Slab"/>
              </a:defRPr>
            </a:lvl7pPr>
            <a:lvl8pPr lvl="7" rtl="0">
              <a:spcBef>
                <a:spcPts val="0"/>
              </a:spcBef>
              <a:spcAft>
                <a:spcPts val="0"/>
              </a:spcAft>
              <a:buClr>
                <a:schemeClr val="dk1"/>
              </a:buClr>
              <a:buSzPts val="3100"/>
              <a:buFont typeface="Roboto Slab"/>
              <a:buNone/>
              <a:defRPr sz="3100">
                <a:solidFill>
                  <a:schemeClr val="dk1"/>
                </a:solidFill>
                <a:latin typeface="Roboto Slab"/>
                <a:ea typeface="Roboto Slab"/>
                <a:cs typeface="Roboto Slab"/>
                <a:sym typeface="Roboto Slab"/>
              </a:defRPr>
            </a:lvl8pPr>
            <a:lvl9pPr lvl="8" rtl="0">
              <a:spcBef>
                <a:spcPts val="0"/>
              </a:spcBef>
              <a:spcAft>
                <a:spcPts val="0"/>
              </a:spcAft>
              <a:buClr>
                <a:schemeClr val="dk1"/>
              </a:buClr>
              <a:buSzPts val="3100"/>
              <a:buFont typeface="Roboto Slab"/>
              <a:buNone/>
              <a:defRPr sz="3100">
                <a:solidFill>
                  <a:schemeClr val="dk1"/>
                </a:solidFill>
                <a:latin typeface="Roboto Slab"/>
                <a:ea typeface="Roboto Slab"/>
                <a:cs typeface="Roboto Slab"/>
                <a:sym typeface="Roboto Slab"/>
              </a:defRPr>
            </a:lvl9pPr>
          </a:lstStyle>
          <a:p>
            <a:endParaRPr/>
          </a:p>
        </p:txBody>
      </p:sp>
      <p:sp>
        <p:nvSpPr>
          <p:cNvPr id="58" name="Google Shape;58;p14"/>
          <p:cNvSpPr txBox="1">
            <a:spLocks noGrp="1"/>
          </p:cNvSpPr>
          <p:nvPr>
            <p:ph type="body" idx="1"/>
          </p:nvPr>
        </p:nvSpPr>
        <p:spPr>
          <a:xfrm>
            <a:off x="387900" y="1489824"/>
            <a:ext cx="8368200" cy="3078900"/>
          </a:xfrm>
          <a:prstGeom prst="rect">
            <a:avLst/>
          </a:prstGeom>
          <a:noFill/>
          <a:ln>
            <a:noFill/>
          </a:ln>
        </p:spPr>
        <p:txBody>
          <a:bodyPr spcFirstLastPara="1" wrap="square" lIns="93500" tIns="93500" rIns="93500" bIns="93500" anchor="t" anchorCtr="0">
            <a:noAutofit/>
          </a:bodyPr>
          <a:lstStyle>
            <a:lvl1pPr marL="457200" lvl="0" indent="-342900" rtl="0">
              <a:lnSpc>
                <a:spcPct val="115000"/>
              </a:lnSpc>
              <a:spcBef>
                <a:spcPts val="0"/>
              </a:spcBef>
              <a:spcAft>
                <a:spcPts val="0"/>
              </a:spcAft>
              <a:buClr>
                <a:schemeClr val="dk1"/>
              </a:buClr>
              <a:buSzPts val="1800"/>
              <a:buFont typeface="Roboto"/>
              <a:buChar char="●"/>
              <a:defRPr sz="1800">
                <a:solidFill>
                  <a:schemeClr val="dk1"/>
                </a:solidFill>
                <a:latin typeface="Roboto"/>
                <a:ea typeface="Roboto"/>
                <a:cs typeface="Roboto"/>
                <a:sym typeface="Roboto"/>
              </a:defRPr>
            </a:lvl1pPr>
            <a:lvl2pPr marL="914400" lvl="1" indent="-317500" rtl="0">
              <a:lnSpc>
                <a:spcPct val="115000"/>
              </a:lnSpc>
              <a:spcBef>
                <a:spcPts val="1700"/>
              </a:spcBef>
              <a:spcAft>
                <a:spcPts val="0"/>
              </a:spcAft>
              <a:buClr>
                <a:schemeClr val="dk1"/>
              </a:buClr>
              <a:buSzPts val="1400"/>
              <a:buFont typeface="Roboto"/>
              <a:buChar char="○"/>
              <a:defRPr sz="1400">
                <a:solidFill>
                  <a:schemeClr val="dk1"/>
                </a:solidFill>
                <a:latin typeface="Roboto"/>
                <a:ea typeface="Roboto"/>
                <a:cs typeface="Roboto"/>
                <a:sym typeface="Roboto"/>
              </a:defRPr>
            </a:lvl2pPr>
            <a:lvl3pPr marL="1371600" lvl="2" indent="-317500" rtl="0">
              <a:lnSpc>
                <a:spcPct val="115000"/>
              </a:lnSpc>
              <a:spcBef>
                <a:spcPts val="1700"/>
              </a:spcBef>
              <a:spcAft>
                <a:spcPts val="0"/>
              </a:spcAft>
              <a:buClr>
                <a:schemeClr val="dk1"/>
              </a:buClr>
              <a:buSzPts val="1400"/>
              <a:buFont typeface="Roboto"/>
              <a:buChar char="■"/>
              <a:defRPr sz="1400">
                <a:solidFill>
                  <a:schemeClr val="dk1"/>
                </a:solidFill>
                <a:latin typeface="Roboto"/>
                <a:ea typeface="Roboto"/>
                <a:cs typeface="Roboto"/>
                <a:sym typeface="Roboto"/>
              </a:defRPr>
            </a:lvl3pPr>
            <a:lvl4pPr marL="1828800" lvl="3" indent="-317500" rtl="0">
              <a:lnSpc>
                <a:spcPct val="115000"/>
              </a:lnSpc>
              <a:spcBef>
                <a:spcPts val="1700"/>
              </a:spcBef>
              <a:spcAft>
                <a:spcPts val="0"/>
              </a:spcAft>
              <a:buClr>
                <a:schemeClr val="dk1"/>
              </a:buClr>
              <a:buSzPts val="1400"/>
              <a:buFont typeface="Roboto"/>
              <a:buChar char="●"/>
              <a:defRPr sz="1400">
                <a:solidFill>
                  <a:schemeClr val="dk1"/>
                </a:solidFill>
                <a:latin typeface="Roboto"/>
                <a:ea typeface="Roboto"/>
                <a:cs typeface="Roboto"/>
                <a:sym typeface="Roboto"/>
              </a:defRPr>
            </a:lvl4pPr>
            <a:lvl5pPr marL="2286000" lvl="4" indent="-317500" rtl="0">
              <a:lnSpc>
                <a:spcPct val="115000"/>
              </a:lnSpc>
              <a:spcBef>
                <a:spcPts val="1700"/>
              </a:spcBef>
              <a:spcAft>
                <a:spcPts val="0"/>
              </a:spcAft>
              <a:buClr>
                <a:schemeClr val="dk1"/>
              </a:buClr>
              <a:buSzPts val="1400"/>
              <a:buFont typeface="Roboto"/>
              <a:buChar char="○"/>
              <a:defRPr sz="1400">
                <a:solidFill>
                  <a:schemeClr val="dk1"/>
                </a:solidFill>
                <a:latin typeface="Roboto"/>
                <a:ea typeface="Roboto"/>
                <a:cs typeface="Roboto"/>
                <a:sym typeface="Roboto"/>
              </a:defRPr>
            </a:lvl5pPr>
            <a:lvl6pPr marL="2743200" lvl="5" indent="-317500" rtl="0">
              <a:lnSpc>
                <a:spcPct val="115000"/>
              </a:lnSpc>
              <a:spcBef>
                <a:spcPts val="1700"/>
              </a:spcBef>
              <a:spcAft>
                <a:spcPts val="0"/>
              </a:spcAft>
              <a:buClr>
                <a:schemeClr val="dk1"/>
              </a:buClr>
              <a:buSzPts val="1400"/>
              <a:buFont typeface="Roboto"/>
              <a:buChar char="■"/>
              <a:defRPr sz="1400">
                <a:solidFill>
                  <a:schemeClr val="dk1"/>
                </a:solidFill>
                <a:latin typeface="Roboto"/>
                <a:ea typeface="Roboto"/>
                <a:cs typeface="Roboto"/>
                <a:sym typeface="Roboto"/>
              </a:defRPr>
            </a:lvl6pPr>
            <a:lvl7pPr marL="3200400" lvl="6" indent="-317500" rtl="0">
              <a:lnSpc>
                <a:spcPct val="115000"/>
              </a:lnSpc>
              <a:spcBef>
                <a:spcPts val="1700"/>
              </a:spcBef>
              <a:spcAft>
                <a:spcPts val="0"/>
              </a:spcAft>
              <a:buClr>
                <a:schemeClr val="dk1"/>
              </a:buClr>
              <a:buSzPts val="1400"/>
              <a:buFont typeface="Roboto"/>
              <a:buChar char="●"/>
              <a:defRPr sz="1400">
                <a:solidFill>
                  <a:schemeClr val="dk1"/>
                </a:solidFill>
                <a:latin typeface="Roboto"/>
                <a:ea typeface="Roboto"/>
                <a:cs typeface="Roboto"/>
                <a:sym typeface="Roboto"/>
              </a:defRPr>
            </a:lvl7pPr>
            <a:lvl8pPr marL="3657600" lvl="7" indent="-317500" rtl="0">
              <a:lnSpc>
                <a:spcPct val="115000"/>
              </a:lnSpc>
              <a:spcBef>
                <a:spcPts val="1700"/>
              </a:spcBef>
              <a:spcAft>
                <a:spcPts val="0"/>
              </a:spcAft>
              <a:buClr>
                <a:schemeClr val="dk1"/>
              </a:buClr>
              <a:buSzPts val="1400"/>
              <a:buFont typeface="Roboto"/>
              <a:buChar char="○"/>
              <a:defRPr sz="1400">
                <a:solidFill>
                  <a:schemeClr val="dk1"/>
                </a:solidFill>
                <a:latin typeface="Roboto"/>
                <a:ea typeface="Roboto"/>
                <a:cs typeface="Roboto"/>
                <a:sym typeface="Roboto"/>
              </a:defRPr>
            </a:lvl8pPr>
            <a:lvl9pPr marL="4114800" lvl="8" indent="-317500" rtl="0">
              <a:lnSpc>
                <a:spcPct val="115000"/>
              </a:lnSpc>
              <a:spcBef>
                <a:spcPts val="1700"/>
              </a:spcBef>
              <a:spcAft>
                <a:spcPts val="1700"/>
              </a:spcAft>
              <a:buClr>
                <a:schemeClr val="dk1"/>
              </a:buClr>
              <a:buSzPts val="1400"/>
              <a:buFont typeface="Roboto"/>
              <a:buChar char="■"/>
              <a:defRPr sz="1400">
                <a:solidFill>
                  <a:schemeClr val="dk1"/>
                </a:solidFill>
                <a:latin typeface="Roboto"/>
                <a:ea typeface="Roboto"/>
                <a:cs typeface="Roboto"/>
                <a:sym typeface="Roboto"/>
              </a:defRPr>
            </a:lvl9pPr>
          </a:lstStyle>
          <a:p>
            <a:endParaRPr/>
          </a:p>
        </p:txBody>
      </p:sp>
      <p:sp>
        <p:nvSpPr>
          <p:cNvPr id="59" name="Google Shape;59;p14"/>
          <p:cNvSpPr txBox="1">
            <a:spLocks noGrp="1"/>
          </p:cNvSpPr>
          <p:nvPr>
            <p:ph type="sldNum" idx="12"/>
          </p:nvPr>
        </p:nvSpPr>
        <p:spPr>
          <a:xfrm>
            <a:off x="8472458" y="4663217"/>
            <a:ext cx="548700" cy="393600"/>
          </a:xfrm>
          <a:prstGeom prst="rect">
            <a:avLst/>
          </a:prstGeom>
          <a:noFill/>
          <a:ln>
            <a:noFill/>
          </a:ln>
        </p:spPr>
        <p:txBody>
          <a:bodyPr spcFirstLastPara="1" wrap="square" lIns="93500" tIns="93500" rIns="93500" bIns="93500" anchor="ctr" anchorCtr="0">
            <a:noAutofit/>
          </a:bodyPr>
          <a:lstStyle>
            <a:lvl1pPr lvl="0" algn="r" rtl="0">
              <a:buNone/>
              <a:defRPr sz="1000">
                <a:solidFill>
                  <a:schemeClr val="dk1"/>
                </a:solidFill>
                <a:latin typeface="Roboto"/>
                <a:ea typeface="Roboto"/>
                <a:cs typeface="Roboto"/>
                <a:sym typeface="Roboto"/>
              </a:defRPr>
            </a:lvl1pPr>
            <a:lvl2pPr lvl="1" algn="r" rtl="0">
              <a:buNone/>
              <a:defRPr sz="1000">
                <a:solidFill>
                  <a:schemeClr val="dk1"/>
                </a:solidFill>
                <a:latin typeface="Roboto"/>
                <a:ea typeface="Roboto"/>
                <a:cs typeface="Roboto"/>
                <a:sym typeface="Roboto"/>
              </a:defRPr>
            </a:lvl2pPr>
            <a:lvl3pPr lvl="2" algn="r" rtl="0">
              <a:buNone/>
              <a:defRPr sz="1000">
                <a:solidFill>
                  <a:schemeClr val="dk1"/>
                </a:solidFill>
                <a:latin typeface="Roboto"/>
                <a:ea typeface="Roboto"/>
                <a:cs typeface="Roboto"/>
                <a:sym typeface="Roboto"/>
              </a:defRPr>
            </a:lvl3pPr>
            <a:lvl4pPr lvl="3" algn="r" rtl="0">
              <a:buNone/>
              <a:defRPr sz="1000">
                <a:solidFill>
                  <a:schemeClr val="dk1"/>
                </a:solidFill>
                <a:latin typeface="Roboto"/>
                <a:ea typeface="Roboto"/>
                <a:cs typeface="Roboto"/>
                <a:sym typeface="Roboto"/>
              </a:defRPr>
            </a:lvl4pPr>
            <a:lvl5pPr lvl="4" algn="r" rtl="0">
              <a:buNone/>
              <a:defRPr sz="1000">
                <a:solidFill>
                  <a:schemeClr val="dk1"/>
                </a:solidFill>
                <a:latin typeface="Roboto"/>
                <a:ea typeface="Roboto"/>
                <a:cs typeface="Roboto"/>
                <a:sym typeface="Roboto"/>
              </a:defRPr>
            </a:lvl5pPr>
            <a:lvl6pPr lvl="5" algn="r" rtl="0">
              <a:buNone/>
              <a:defRPr sz="1000">
                <a:solidFill>
                  <a:schemeClr val="dk1"/>
                </a:solidFill>
                <a:latin typeface="Roboto"/>
                <a:ea typeface="Roboto"/>
                <a:cs typeface="Roboto"/>
                <a:sym typeface="Roboto"/>
              </a:defRPr>
            </a:lvl6pPr>
            <a:lvl7pPr lvl="6" algn="r" rtl="0">
              <a:buNone/>
              <a:defRPr sz="1000">
                <a:solidFill>
                  <a:schemeClr val="dk1"/>
                </a:solidFill>
                <a:latin typeface="Roboto"/>
                <a:ea typeface="Roboto"/>
                <a:cs typeface="Roboto"/>
                <a:sym typeface="Roboto"/>
              </a:defRPr>
            </a:lvl7pPr>
            <a:lvl8pPr lvl="7" algn="r" rtl="0">
              <a:buNone/>
              <a:defRPr sz="1000">
                <a:solidFill>
                  <a:schemeClr val="dk1"/>
                </a:solidFill>
                <a:latin typeface="Roboto"/>
                <a:ea typeface="Roboto"/>
                <a:cs typeface="Roboto"/>
                <a:sym typeface="Roboto"/>
              </a:defRPr>
            </a:lvl8pPr>
            <a:lvl9pPr lvl="8" algn="r" rtl="0">
              <a:buNone/>
              <a:defRPr sz="1000">
                <a:solidFill>
                  <a:schemeClr val="dk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11.jpg"/><Relationship Id="rId5" Type="http://schemas.openxmlformats.org/officeDocument/2006/relationships/hyperlink" Target="http://www.youtube.com/watch?v=djhdh26xHT8" TargetMode="Externa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notesSlide" Target="../notesSlides/notesSlide11.xml"/><Relationship Id="rId1" Type="http://schemas.openxmlformats.org/officeDocument/2006/relationships/slideLayout" Target="../slideLayouts/slideLayout11.xml"/><Relationship Id="rId4" Type="http://schemas.openxmlformats.org/officeDocument/2006/relationships/image" Target="../media/image12.emf"/></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4.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1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1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11.xml"/><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12.xml"/><Relationship Id="rId5" Type="http://schemas.openxmlformats.org/officeDocument/2006/relationships/image" Target="../media/image25.png"/><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12.xml"/><Relationship Id="rId4" Type="http://schemas.openxmlformats.org/officeDocument/2006/relationships/image" Target="../media/image27.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hyperlink" Target="https://www.hollows.org.nz/our-impact#section-impact-calculator" TargetMode="External"/></Relationships>
</file>

<file path=ppt/slides/_rels/slide2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2.png"/><Relationship Id="rId7" Type="http://schemas.openxmlformats.org/officeDocument/2006/relationships/image" Target="../media/image29.jpeg"/><Relationship Id="rId2" Type="http://schemas.openxmlformats.org/officeDocument/2006/relationships/notesSlide" Target="../notesSlides/notesSlide25.xml"/><Relationship Id="rId1" Type="http://schemas.openxmlformats.org/officeDocument/2006/relationships/slideLayout" Target="../slideLayouts/slideLayout12.xml"/><Relationship Id="rId6" Type="http://schemas.openxmlformats.org/officeDocument/2006/relationships/hyperlink" Target="https://www.youtube.com/watch?v=vP_hC29pydE" TargetMode="External"/><Relationship Id="rId5" Type="http://schemas.openxmlformats.org/officeDocument/2006/relationships/image" Target="../media/image28.jpg"/><Relationship Id="rId10" Type="http://schemas.openxmlformats.org/officeDocument/2006/relationships/image" Target="../media/image30.jpeg"/><Relationship Id="rId4" Type="http://schemas.openxmlformats.org/officeDocument/2006/relationships/hyperlink" Target="http://www.youtube.com/watch?v=8dhzviz91No" TargetMode="External"/><Relationship Id="rId9" Type="http://schemas.openxmlformats.org/officeDocument/2006/relationships/hyperlink" Target="https://www.youtube.com/watch?v=oKXYvOGhsmk"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Shape 113"/>
        <p:cNvGrpSpPr/>
        <p:nvPr/>
      </p:nvGrpSpPr>
      <p:grpSpPr>
        <a:xfrm>
          <a:off x="0" y="0"/>
          <a:ext cx="0" cy="0"/>
          <a:chOff x="0" y="0"/>
          <a:chExt cx="0" cy="0"/>
        </a:xfrm>
      </p:grpSpPr>
      <p:sp>
        <p:nvSpPr>
          <p:cNvPr id="114" name="Google Shape;114;p26"/>
          <p:cNvSpPr txBox="1"/>
          <p:nvPr/>
        </p:nvSpPr>
        <p:spPr>
          <a:xfrm>
            <a:off x="313800" y="324450"/>
            <a:ext cx="8516400" cy="4494600"/>
          </a:xfrm>
          <a:prstGeom prst="rect">
            <a:avLst/>
          </a:prstGeom>
          <a:noFill/>
          <a:ln w="38100" cap="flat" cmpd="sng">
            <a:solidFill>
              <a:srgbClr val="EE6C3A"/>
            </a:solidFill>
            <a:prstDash val="solid"/>
            <a:round/>
            <a:headEnd type="none" w="sm" len="sm"/>
            <a:tailEnd type="none" w="sm" len="sm"/>
          </a:ln>
        </p:spPr>
        <p:txBody>
          <a:bodyPr spcFirstLastPara="1" wrap="square" lIns="91425" tIns="91425" rIns="91425" bIns="91425" anchor="t" anchorCtr="0">
            <a:spAutoFit/>
          </a:bodyPr>
          <a:lstStyle/>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p:txBody>
      </p:sp>
      <p:pic>
        <p:nvPicPr>
          <p:cNvPr id="5" name="Picture 4" descr="A logo for a company">
            <a:extLst>
              <a:ext uri="{FF2B5EF4-FFF2-40B4-BE49-F238E27FC236}">
                <a16:creationId xmlns:a16="http://schemas.microsoft.com/office/drawing/2014/main" id="{9FA6947C-4D94-C1CA-0D40-531D243D15EC}"/>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2957777" y="944853"/>
            <a:ext cx="3228446" cy="2175640"/>
          </a:xfrm>
          <a:prstGeom prst="rect">
            <a:avLst/>
          </a:prstGeom>
        </p:spPr>
      </p:pic>
      <p:sp>
        <p:nvSpPr>
          <p:cNvPr id="115" name="Google Shape;115;p26"/>
          <p:cNvSpPr txBox="1">
            <a:spLocks noGrp="1"/>
          </p:cNvSpPr>
          <p:nvPr>
            <p:ph type="body" idx="4294967295"/>
          </p:nvPr>
        </p:nvSpPr>
        <p:spPr>
          <a:xfrm>
            <a:off x="919500" y="2442977"/>
            <a:ext cx="7305000" cy="649500"/>
          </a:xfrm>
          <a:prstGeom prst="rect">
            <a:avLst/>
          </a:prstGeom>
        </p:spPr>
        <p:txBody>
          <a:bodyPr spcFirstLastPara="1" wrap="square" lIns="93500" tIns="93500" rIns="93500" bIns="93500" anchor="t" anchorCtr="0">
            <a:noAutofit/>
          </a:bodyPr>
          <a:lstStyle/>
          <a:p>
            <a:pPr marL="0" lvl="0" indent="0" algn="ctr" rtl="0">
              <a:spcBef>
                <a:spcPts val="0"/>
              </a:spcBef>
              <a:spcAft>
                <a:spcPts val="0"/>
              </a:spcAft>
              <a:buNone/>
            </a:pPr>
            <a:r>
              <a:rPr lang="en-GB" sz="3900" b="1" dirty="0">
                <a:solidFill>
                  <a:srgbClr val="000000"/>
                </a:solidFill>
                <a:latin typeface="Proxima Nova" panose="02000506030000020004" pitchFamily="2" charset="0"/>
                <a:ea typeface="Abel"/>
                <a:cs typeface="Abel"/>
                <a:sym typeface="Abel"/>
              </a:rPr>
              <a:t>What challenges do some people face in our world?</a:t>
            </a:r>
          </a:p>
        </p:txBody>
      </p:sp>
      <p:sp>
        <p:nvSpPr>
          <p:cNvPr id="117" name="Google Shape;117;p26"/>
          <p:cNvSpPr txBox="1"/>
          <p:nvPr/>
        </p:nvSpPr>
        <p:spPr>
          <a:xfrm>
            <a:off x="2266049" y="2032673"/>
            <a:ext cx="4611900" cy="4926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2000" b="1" dirty="0">
                <a:solidFill>
                  <a:srgbClr val="EE6C3A"/>
                </a:solidFill>
                <a:latin typeface="Proxima Nova" panose="02000506030000020004" pitchFamily="2" charset="0"/>
                <a:ea typeface="Roboto"/>
                <a:cs typeface="Roboto"/>
                <a:sym typeface="Roboto"/>
              </a:rPr>
              <a:t>Module 1 (Year 5 - 6)</a:t>
            </a:r>
            <a:endParaRPr sz="2000" b="1" dirty="0">
              <a:solidFill>
                <a:srgbClr val="EE6C3A"/>
              </a:solidFill>
              <a:latin typeface="Proxima Nova" panose="02000506030000020004" pitchFamily="2" charset="0"/>
              <a:ea typeface="Roboto"/>
              <a:cs typeface="Roboto"/>
              <a:sym typeface="Roboto"/>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35"/>
          <p:cNvSpPr/>
          <p:nvPr/>
        </p:nvSpPr>
        <p:spPr>
          <a:xfrm rot="-5400000">
            <a:off x="6941750" y="2992725"/>
            <a:ext cx="2364300" cy="1767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199" name="Google Shape;199;p35"/>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200" name="Google Shape;200;p35"/>
          <p:cNvSpPr txBox="1">
            <a:spLocks noGrp="1"/>
          </p:cNvSpPr>
          <p:nvPr>
            <p:ph type="title"/>
          </p:nvPr>
        </p:nvSpPr>
        <p:spPr>
          <a:xfrm>
            <a:off x="628650" y="424806"/>
            <a:ext cx="7886700" cy="9942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ts val="2400"/>
              <a:buFont typeface="Calibri"/>
              <a:buNone/>
            </a:pPr>
            <a:endParaRPr lang="en-GB" sz="2400" b="1" dirty="0">
              <a:solidFill>
                <a:srgbClr val="9DBCB4"/>
              </a:solidFill>
            </a:endParaRPr>
          </a:p>
          <a:p>
            <a:pPr>
              <a:buSzPts val="2400"/>
            </a:pPr>
            <a:r>
              <a:rPr lang="en-GB" sz="1100" dirty="0"/>
              <a:t>  </a:t>
            </a:r>
            <a:br>
              <a:rPr lang="en-GB" dirty="0"/>
            </a:br>
            <a:r>
              <a:rPr lang="en-GB" sz="3100" b="1" dirty="0"/>
              <a:t>How do eyes work? </a:t>
            </a:r>
            <a:endParaRPr sz="3133"/>
          </a:p>
        </p:txBody>
      </p:sp>
      <p:pic>
        <p:nvPicPr>
          <p:cNvPr id="201" name="Google Shape;201;p35"/>
          <p:cNvPicPr preferRelativeResize="0"/>
          <p:nvPr/>
        </p:nvPicPr>
        <p:blipFill>
          <a:blip r:embed="rId4">
            <a:alphaModFix/>
          </a:blip>
          <a:stretch>
            <a:fillRect/>
          </a:stretch>
        </p:blipFill>
        <p:spPr>
          <a:xfrm>
            <a:off x="7524425" y="367647"/>
            <a:ext cx="1108500" cy="1108500"/>
          </a:xfrm>
          <a:prstGeom prst="rect">
            <a:avLst/>
          </a:prstGeom>
          <a:noFill/>
          <a:ln>
            <a:noFill/>
          </a:ln>
        </p:spPr>
      </p:pic>
      <p:pic>
        <p:nvPicPr>
          <p:cNvPr id="202" name="Google Shape;202;p35" descr="Your vision allows you to see the world around you.&#10;Light passes through your cornea through your pupil, which is controlled by your cornea to your retina.&#10;Your brain then takes this information and converts it to an image.&#10;Key Vocabulary covered&#10;Iris, cornea, pupil, rods, cones, retina, vision, occipital lobe, optic nerve&#10;Transcript of the video&#10;http://www.moomoomathblog.com/2020/02/how-does-human-eye-work.html" title="How does the human eye work?">
            <a:hlinkClick r:id="rId5"/>
          </p:cNvPr>
          <p:cNvPicPr preferRelativeResize="0"/>
          <p:nvPr/>
        </p:nvPicPr>
        <p:blipFill>
          <a:blip r:embed="rId6">
            <a:alphaModFix/>
          </a:blip>
          <a:stretch>
            <a:fillRect/>
          </a:stretch>
        </p:blipFill>
        <p:spPr>
          <a:xfrm>
            <a:off x="2308466" y="1568519"/>
            <a:ext cx="4527066" cy="2546470"/>
          </a:xfrm>
          <a:prstGeom prst="rect">
            <a:avLst/>
          </a:prstGeom>
          <a:noFill/>
          <a:ln>
            <a:noFill/>
          </a:ln>
        </p:spPr>
      </p:pic>
      <p:sp>
        <p:nvSpPr>
          <p:cNvPr id="3" name="TextBox 2">
            <a:extLst>
              <a:ext uri="{FF2B5EF4-FFF2-40B4-BE49-F238E27FC236}">
                <a16:creationId xmlns:a16="http://schemas.microsoft.com/office/drawing/2014/main" id="{9A681514-7DFA-21C4-15C9-BF8F87908D4C}"/>
              </a:ext>
            </a:extLst>
          </p:cNvPr>
          <p:cNvSpPr txBox="1"/>
          <p:nvPr/>
        </p:nvSpPr>
        <p:spPr>
          <a:xfrm>
            <a:off x="3103311" y="4223902"/>
            <a:ext cx="2937377" cy="307777"/>
          </a:xfrm>
          <a:prstGeom prst="rect">
            <a:avLst/>
          </a:prstGeom>
          <a:noFill/>
        </p:spPr>
        <p:txBody>
          <a:bodyPr wrap="square">
            <a:spAutoFit/>
          </a:bodyPr>
          <a:lstStyle/>
          <a:p>
            <a:pPr algn="ctr"/>
            <a:r>
              <a:rPr lang="en-NZ" dirty="0"/>
              <a:t>https://youtu.be/djhdh26xHT8</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2"/>
                                        </p:tgtEl>
                                        <p:attrNameLst>
                                          <p:attrName>style.visibility</p:attrName>
                                        </p:attrNameLst>
                                      </p:cBhvr>
                                      <p:to>
                                        <p:strVal val="visible"/>
                                      </p:to>
                                    </p:set>
                                    <p:animEffect transition="in" filter="fade">
                                      <p:cBhvr>
                                        <p:cTn id="7" dur="1000"/>
                                        <p:tgtEl>
                                          <p:spTgt spid="2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84CD126-95C0-14DD-BC39-9077A7F629F6}"/>
              </a:ext>
            </a:extLst>
          </p:cNvPr>
          <p:cNvSpPr txBox="1"/>
          <p:nvPr/>
        </p:nvSpPr>
        <p:spPr>
          <a:xfrm>
            <a:off x="4923896" y="1281030"/>
            <a:ext cx="2988000" cy="1384995"/>
          </a:xfrm>
          <a:prstGeom prst="rect">
            <a:avLst/>
          </a:prstGeom>
          <a:noFill/>
        </p:spPr>
        <p:txBody>
          <a:bodyPr wrap="square" rtlCol="0">
            <a:spAutoFit/>
          </a:bodyPr>
          <a:lstStyle/>
          <a:p>
            <a:pPr marL="342900" indent="-342900">
              <a:buAutoNum type="arabicPeriod"/>
            </a:pPr>
            <a:r>
              <a:rPr lang="en-NZ" dirty="0"/>
              <a:t>Use the video to help fill in the labels on this printout sheet.</a:t>
            </a:r>
          </a:p>
          <a:p>
            <a:r>
              <a:rPr lang="en-NZ" dirty="0"/>
              <a:t> </a:t>
            </a:r>
          </a:p>
          <a:p>
            <a:pPr marL="342900" indent="-342900">
              <a:buFont typeface="+mj-lt"/>
              <a:buAutoNum type="arabicPeriod" startAt="2"/>
            </a:pPr>
            <a:r>
              <a:rPr lang="en-NZ" dirty="0"/>
              <a:t>Cut and order the five steps of how eyes work into the correct order.</a:t>
            </a:r>
          </a:p>
        </p:txBody>
      </p:sp>
      <p:graphicFrame>
        <p:nvGraphicFramePr>
          <p:cNvPr id="3" name="Object 2">
            <a:extLst>
              <a:ext uri="{FF2B5EF4-FFF2-40B4-BE49-F238E27FC236}">
                <a16:creationId xmlns:a16="http://schemas.microsoft.com/office/drawing/2014/main" id="{5CC9C896-35B8-F7FE-456B-8B2934FA999F}"/>
              </a:ext>
            </a:extLst>
          </p:cNvPr>
          <p:cNvGraphicFramePr>
            <a:graphicFrameLocks noChangeAspect="1"/>
          </p:cNvGraphicFramePr>
          <p:nvPr>
            <p:extLst>
              <p:ext uri="{D42A27DB-BD31-4B8C-83A1-F6EECF244321}">
                <p14:modId xmlns:p14="http://schemas.microsoft.com/office/powerpoint/2010/main" val="1862091790"/>
              </p:ext>
            </p:extLst>
          </p:nvPr>
        </p:nvGraphicFramePr>
        <p:xfrm>
          <a:off x="850755" y="459635"/>
          <a:ext cx="3154803" cy="4203136"/>
        </p:xfrm>
        <a:graphic>
          <a:graphicData uri="http://schemas.openxmlformats.org/presentationml/2006/ole">
            <mc:AlternateContent xmlns:mc="http://schemas.openxmlformats.org/markup-compatibility/2006">
              <mc:Choice xmlns:v="urn:schemas-microsoft-com:vml" Requires="v">
                <p:oleObj name="Document" r:id="rId3" imgW="6646111" imgH="10036221" progId="Word.Document.12">
                  <p:embed/>
                </p:oleObj>
              </mc:Choice>
              <mc:Fallback>
                <p:oleObj name="Document" r:id="rId3" imgW="6646111" imgH="10036221" progId="Word.Document.12">
                  <p:embed/>
                  <p:pic>
                    <p:nvPicPr>
                      <p:cNvPr id="3" name="Object 2">
                        <a:extLst>
                          <a:ext uri="{FF2B5EF4-FFF2-40B4-BE49-F238E27FC236}">
                            <a16:creationId xmlns:a16="http://schemas.microsoft.com/office/drawing/2014/main" id="{5CC9C896-35B8-F7FE-456B-8B2934FA999F}"/>
                          </a:ext>
                        </a:extLst>
                      </p:cNvPr>
                      <p:cNvPicPr/>
                      <p:nvPr/>
                    </p:nvPicPr>
                    <p:blipFill>
                      <a:blip r:embed="rId4"/>
                      <a:stretch>
                        <a:fillRect/>
                      </a:stretch>
                    </p:blipFill>
                    <p:spPr>
                      <a:xfrm>
                        <a:off x="850755" y="459635"/>
                        <a:ext cx="3154803" cy="4203136"/>
                      </a:xfrm>
                      <a:prstGeom prst="rect">
                        <a:avLst/>
                      </a:prstGeom>
                    </p:spPr>
                  </p:pic>
                </p:oleObj>
              </mc:Fallback>
            </mc:AlternateContent>
          </a:graphicData>
        </a:graphic>
      </p:graphicFrame>
    </p:spTree>
    <p:extLst>
      <p:ext uri="{BB962C8B-B14F-4D97-AF65-F5344CB8AC3E}">
        <p14:creationId xmlns:p14="http://schemas.microsoft.com/office/powerpoint/2010/main" val="24934250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Google Shape;209;p36"/>
          <p:cNvSpPr/>
          <p:nvPr/>
        </p:nvSpPr>
        <p:spPr>
          <a:xfrm rot="-5400000">
            <a:off x="6941750" y="2992725"/>
            <a:ext cx="2364300" cy="1767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210" name="Google Shape;210;p36"/>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211" name="Google Shape;211;p36"/>
          <p:cNvSpPr txBox="1">
            <a:spLocks noGrp="1"/>
          </p:cNvSpPr>
          <p:nvPr>
            <p:ph type="body" idx="1"/>
          </p:nvPr>
        </p:nvSpPr>
        <p:spPr>
          <a:xfrm>
            <a:off x="2680075" y="1724575"/>
            <a:ext cx="5347800" cy="2783400"/>
          </a:xfrm>
          <a:prstGeom prst="rect">
            <a:avLst/>
          </a:prstGeom>
          <a:noFill/>
          <a:ln>
            <a:noFill/>
          </a:ln>
        </p:spPr>
        <p:txBody>
          <a:bodyPr spcFirstLastPara="1" wrap="square" lIns="68575" tIns="34275" rIns="68575" bIns="34275" anchor="t" anchorCtr="0">
            <a:normAutofit/>
          </a:bodyPr>
          <a:lstStyle/>
          <a:p>
            <a:pPr marL="0" indent="0">
              <a:lnSpc>
                <a:spcPct val="120000"/>
              </a:lnSpc>
              <a:buNone/>
            </a:pPr>
            <a:r>
              <a:rPr lang="en-NZ" dirty="0">
                <a:solidFill>
                  <a:schemeClr val="dk1"/>
                </a:solidFill>
              </a:rPr>
              <a:t>There are many causes of blindness and vision impairment. Some of the most common causes are:</a:t>
            </a:r>
          </a:p>
          <a:p>
            <a:pPr indent="-457200">
              <a:lnSpc>
                <a:spcPct val="120000"/>
              </a:lnSpc>
            </a:pPr>
            <a:r>
              <a:rPr lang="en-NZ" dirty="0">
                <a:solidFill>
                  <a:schemeClr val="dk1"/>
                </a:solidFill>
              </a:rPr>
              <a:t>Cataract</a:t>
            </a:r>
          </a:p>
          <a:p>
            <a:pPr indent="-457200">
              <a:lnSpc>
                <a:spcPct val="120000"/>
              </a:lnSpc>
            </a:pPr>
            <a:r>
              <a:rPr lang="en-NZ" dirty="0">
                <a:solidFill>
                  <a:schemeClr val="dk1"/>
                </a:solidFill>
              </a:rPr>
              <a:t>Refractive Error</a:t>
            </a:r>
          </a:p>
          <a:p>
            <a:pPr indent="-457200">
              <a:lnSpc>
                <a:spcPct val="120000"/>
              </a:lnSpc>
            </a:pPr>
            <a:r>
              <a:rPr lang="en-NZ" dirty="0">
                <a:solidFill>
                  <a:schemeClr val="dk1"/>
                </a:solidFill>
              </a:rPr>
              <a:t>Diabetic Eye Disease </a:t>
            </a:r>
            <a:r>
              <a:rPr lang="en-NZ" sz="1050" dirty="0">
                <a:solidFill>
                  <a:schemeClr val="dk1"/>
                </a:solidFill>
              </a:rPr>
              <a:t>(also known as Diabetic Retinopathy)</a:t>
            </a:r>
            <a:endParaRPr lang="en-NZ" sz="800" dirty="0">
              <a:solidFill>
                <a:schemeClr val="dk1"/>
              </a:solidFill>
            </a:endParaRPr>
          </a:p>
        </p:txBody>
      </p:sp>
      <p:sp>
        <p:nvSpPr>
          <p:cNvPr id="212" name="Google Shape;212;p36"/>
          <p:cNvSpPr txBox="1">
            <a:spLocks noGrp="1"/>
          </p:cNvSpPr>
          <p:nvPr>
            <p:ph type="title"/>
          </p:nvPr>
        </p:nvSpPr>
        <p:spPr>
          <a:xfrm>
            <a:off x="510037" y="176797"/>
            <a:ext cx="7886700" cy="9942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ct val="100000"/>
              <a:buFont typeface="Calibri"/>
              <a:buNone/>
            </a:pPr>
            <a:endParaRPr lang="en-GB" sz="2400" b="1" dirty="0">
              <a:solidFill>
                <a:srgbClr val="9DBCB4"/>
              </a:solidFill>
            </a:endParaRPr>
          </a:p>
          <a:p>
            <a:pPr marL="0" lvl="0" indent="0" algn="l" rtl="0">
              <a:lnSpc>
                <a:spcPct val="90000"/>
              </a:lnSpc>
              <a:spcBef>
                <a:spcPts val="0"/>
              </a:spcBef>
              <a:spcAft>
                <a:spcPts val="0"/>
              </a:spcAft>
              <a:buClr>
                <a:schemeClr val="dk1"/>
              </a:buClr>
              <a:buSzPct val="218181"/>
              <a:buFont typeface="Calibri"/>
              <a:buNone/>
            </a:pPr>
            <a:r>
              <a:rPr lang="en-GB" sz="1100" dirty="0"/>
              <a:t>  </a:t>
            </a:r>
            <a:br>
              <a:rPr lang="en-GB" dirty="0"/>
            </a:br>
            <a:r>
              <a:rPr lang="en-GB" sz="3133" b="1" dirty="0"/>
              <a:t>Causes of Blindness </a:t>
            </a:r>
            <a:endParaRPr sz="3133" dirty="0"/>
          </a:p>
        </p:txBody>
      </p:sp>
      <p:pic>
        <p:nvPicPr>
          <p:cNvPr id="213" name="Google Shape;213;p36"/>
          <p:cNvPicPr preferRelativeResize="0"/>
          <p:nvPr/>
        </p:nvPicPr>
        <p:blipFill>
          <a:blip r:embed="rId4">
            <a:alphaModFix/>
          </a:blip>
          <a:stretch>
            <a:fillRect/>
          </a:stretch>
        </p:blipFill>
        <p:spPr>
          <a:xfrm>
            <a:off x="758625" y="1988787"/>
            <a:ext cx="1644700" cy="116592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pic>
        <p:nvPicPr>
          <p:cNvPr id="2" name="110123_CataractsDemonstration_GIF">
            <a:hlinkClick r:id="" action="ppaction://media"/>
            <a:extLst>
              <a:ext uri="{FF2B5EF4-FFF2-40B4-BE49-F238E27FC236}">
                <a16:creationId xmlns:a16="http://schemas.microsoft.com/office/drawing/2014/main" id="{0F9D9BF9-D1A5-43EF-E95A-93421E0ADFAA}"/>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175" y="1588"/>
            <a:ext cx="9144000" cy="51435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60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pic>
        <p:nvPicPr>
          <p:cNvPr id="228" name="Google Shape;228;p39"/>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0" y="1234813"/>
            <a:ext cx="9144000" cy="2673875"/>
          </a:xfrm>
          <a:prstGeom prst="rect">
            <a:avLst/>
          </a:prstGeom>
          <a:noFill/>
          <a:ln>
            <a:noFill/>
          </a:ln>
        </p:spPr>
      </p:pic>
      <p:sp>
        <p:nvSpPr>
          <p:cNvPr id="229" name="Google Shape;229;p39"/>
          <p:cNvSpPr txBox="1"/>
          <p:nvPr/>
        </p:nvSpPr>
        <p:spPr>
          <a:xfrm>
            <a:off x="304800" y="304800"/>
            <a:ext cx="3000000" cy="3000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a:t>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pic>
        <p:nvPicPr>
          <p:cNvPr id="3" name="Picture 2" descr="A person looking at a chart&#10;&#10;Description automatically generated">
            <a:extLst>
              <a:ext uri="{FF2B5EF4-FFF2-40B4-BE49-F238E27FC236}">
                <a16:creationId xmlns:a16="http://schemas.microsoft.com/office/drawing/2014/main" id="{EB3F75CF-F2BA-5746-0445-5F27E3ECF492}"/>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478465"/>
            <a:ext cx="9147323" cy="6098215"/>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46"/>
          <p:cNvSpPr/>
          <p:nvPr/>
        </p:nvSpPr>
        <p:spPr>
          <a:xfrm rot="-5400000">
            <a:off x="6941750" y="2992725"/>
            <a:ext cx="2364300" cy="1767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272" name="Google Shape;272;p46"/>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273" name="Google Shape;273;p46"/>
          <p:cNvSpPr txBox="1">
            <a:spLocks noGrp="1"/>
          </p:cNvSpPr>
          <p:nvPr>
            <p:ph type="body" idx="1"/>
          </p:nvPr>
        </p:nvSpPr>
        <p:spPr>
          <a:xfrm>
            <a:off x="628650" y="1199745"/>
            <a:ext cx="6043800" cy="2915100"/>
          </a:xfrm>
          <a:prstGeom prst="rect">
            <a:avLst/>
          </a:prstGeom>
          <a:noFill/>
          <a:ln>
            <a:noFill/>
          </a:ln>
        </p:spPr>
        <p:txBody>
          <a:bodyPr spcFirstLastPara="1" wrap="square" lIns="68575" tIns="34275" rIns="68575" bIns="34275" anchor="t" anchorCtr="0">
            <a:normAutofit fontScale="62500" lnSpcReduction="20000"/>
          </a:bodyPr>
          <a:lstStyle/>
          <a:p>
            <a:pPr marL="0" lvl="0" indent="0" algn="l" rtl="0">
              <a:lnSpc>
                <a:spcPct val="115000"/>
              </a:lnSpc>
              <a:spcBef>
                <a:spcPts val="800"/>
              </a:spcBef>
              <a:spcAft>
                <a:spcPts val="0"/>
              </a:spcAft>
              <a:buNone/>
            </a:pPr>
            <a:r>
              <a:rPr lang="en-NZ" sz="2950" dirty="0">
                <a:solidFill>
                  <a:schemeClr val="dk1"/>
                </a:solidFill>
              </a:rPr>
              <a:t>Cataracts is when the normal clear lens of the eye becomes cloudy. While cataract is associated with aging, some children are born with congenital cataracts.</a:t>
            </a:r>
            <a:endParaRPr lang="en-NZ" sz="2963" dirty="0">
              <a:solidFill>
                <a:schemeClr val="dk1"/>
              </a:solidFill>
            </a:endParaRPr>
          </a:p>
          <a:p>
            <a:pPr marL="0" lvl="0" indent="0" algn="l" rtl="0">
              <a:lnSpc>
                <a:spcPct val="115000"/>
              </a:lnSpc>
              <a:spcBef>
                <a:spcPts val="800"/>
              </a:spcBef>
              <a:spcAft>
                <a:spcPts val="0"/>
              </a:spcAft>
              <a:buNone/>
            </a:pPr>
            <a:endParaRPr sz="2963" dirty="0">
              <a:solidFill>
                <a:schemeClr val="dk1"/>
              </a:solidFill>
            </a:endParaRPr>
          </a:p>
          <a:p>
            <a:pPr indent="-457200">
              <a:lnSpc>
                <a:spcPct val="115000"/>
              </a:lnSpc>
            </a:pPr>
            <a:r>
              <a:rPr lang="en-NZ" sz="2950">
                <a:solidFill>
                  <a:schemeClr val="dk1"/>
                </a:solidFill>
              </a:rPr>
              <a:t>Cataracts affect both men and women. ​</a:t>
            </a:r>
          </a:p>
          <a:p>
            <a:pPr indent="-457200">
              <a:lnSpc>
                <a:spcPct val="115000"/>
              </a:lnSpc>
            </a:pPr>
            <a:r>
              <a:rPr lang="en-NZ" sz="2950" dirty="0">
                <a:solidFill>
                  <a:schemeClr val="dk1"/>
                </a:solidFill>
              </a:rPr>
              <a:t>Cataracts can affect either or both eyes​.</a:t>
            </a:r>
          </a:p>
          <a:p>
            <a:pPr indent="-457200">
              <a:lnSpc>
                <a:spcPct val="115000"/>
              </a:lnSpc>
            </a:pPr>
            <a:r>
              <a:rPr lang="en-NZ" sz="2950" dirty="0">
                <a:solidFill>
                  <a:schemeClr val="dk1"/>
                </a:solidFill>
              </a:rPr>
              <a:t>A cataract is generally treated with a straightforward 20-minute surgery.</a:t>
            </a:r>
            <a:endParaRPr sz="2963" dirty="0">
              <a:solidFill>
                <a:schemeClr val="dk1"/>
              </a:solidFill>
            </a:endParaRPr>
          </a:p>
        </p:txBody>
      </p:sp>
      <p:sp>
        <p:nvSpPr>
          <p:cNvPr id="274" name="Google Shape;274;p46"/>
          <p:cNvSpPr txBox="1">
            <a:spLocks noGrp="1"/>
          </p:cNvSpPr>
          <p:nvPr>
            <p:ph type="title"/>
          </p:nvPr>
        </p:nvSpPr>
        <p:spPr>
          <a:xfrm>
            <a:off x="531374" y="424806"/>
            <a:ext cx="7886700" cy="9942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ts val="2400"/>
              <a:buFont typeface="Calibri"/>
              <a:buNone/>
            </a:pPr>
            <a:r>
              <a:rPr lang="en-GB" sz="1100" dirty="0"/>
              <a:t>  </a:t>
            </a:r>
            <a:r>
              <a:rPr lang="en-GB" sz="3133" b="1" dirty="0"/>
              <a:t>Cataracts </a:t>
            </a:r>
            <a:endParaRPr sz="3133" dirty="0"/>
          </a:p>
        </p:txBody>
      </p:sp>
      <p:pic>
        <p:nvPicPr>
          <p:cNvPr id="276" name="Google Shape;276;p46"/>
          <p:cNvPicPr preferRelativeResize="0"/>
          <p:nvPr/>
        </p:nvPicPr>
        <p:blipFill>
          <a:blip r:embed="rId4" cstate="print">
            <a:alphaModFix/>
            <a:extLst>
              <a:ext uri="{28A0092B-C50C-407E-A947-70E740481C1C}">
                <a14:useLocalDpi xmlns:a14="http://schemas.microsoft.com/office/drawing/2010/main"/>
              </a:ext>
            </a:extLst>
          </a:blip>
          <a:stretch>
            <a:fillRect/>
          </a:stretch>
        </p:blipFill>
        <p:spPr>
          <a:xfrm>
            <a:off x="6429426" y="3004549"/>
            <a:ext cx="1730644" cy="1804125"/>
          </a:xfrm>
          <a:prstGeom prst="rect">
            <a:avLst/>
          </a:prstGeom>
          <a:noFill/>
          <a:ln>
            <a:noFill/>
          </a:ln>
        </p:spPr>
      </p:pic>
      <p:pic>
        <p:nvPicPr>
          <p:cNvPr id="277" name="Google Shape;277;p46"/>
          <p:cNvPicPr preferRelativeResize="0"/>
          <p:nvPr/>
        </p:nvPicPr>
        <p:blipFill>
          <a:blip r:embed="rId5" cstate="print">
            <a:alphaModFix/>
            <a:extLst>
              <a:ext uri="{28A0092B-C50C-407E-A947-70E740481C1C}">
                <a14:useLocalDpi xmlns:a14="http://schemas.microsoft.com/office/drawing/2010/main"/>
              </a:ext>
            </a:extLst>
          </a:blip>
          <a:stretch>
            <a:fillRect/>
          </a:stretch>
        </p:blipFill>
        <p:spPr>
          <a:xfrm>
            <a:off x="5790700" y="2838688"/>
            <a:ext cx="2968700" cy="2228075"/>
          </a:xfrm>
          <a:prstGeom prst="rect">
            <a:avLst/>
          </a:prstGeom>
          <a:noFill/>
          <a:ln>
            <a:noFill/>
          </a:ln>
        </p:spPr>
      </p:pic>
      <p:pic>
        <p:nvPicPr>
          <p:cNvPr id="278" name="Google Shape;278;p46"/>
          <p:cNvPicPr preferRelativeResize="0"/>
          <p:nvPr/>
        </p:nvPicPr>
        <p:blipFill>
          <a:blip r:embed="rId6" cstate="print">
            <a:alphaModFix/>
            <a:extLst>
              <a:ext uri="{28A0092B-C50C-407E-A947-70E740481C1C}">
                <a14:useLocalDpi xmlns:a14="http://schemas.microsoft.com/office/drawing/2010/main"/>
              </a:ext>
            </a:extLst>
          </a:blip>
          <a:stretch>
            <a:fillRect/>
          </a:stretch>
        </p:blipFill>
        <p:spPr>
          <a:xfrm rot="1283210">
            <a:off x="6306176" y="2249650"/>
            <a:ext cx="933923" cy="719674"/>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p47"/>
          <p:cNvSpPr/>
          <p:nvPr/>
        </p:nvSpPr>
        <p:spPr>
          <a:xfrm rot="-5400000">
            <a:off x="6941750" y="2992725"/>
            <a:ext cx="2364300" cy="1767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285" name="Google Shape;285;p47"/>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286" name="Google Shape;286;p47"/>
          <p:cNvSpPr txBox="1">
            <a:spLocks noGrp="1"/>
          </p:cNvSpPr>
          <p:nvPr>
            <p:ph type="body" idx="1"/>
          </p:nvPr>
        </p:nvSpPr>
        <p:spPr>
          <a:xfrm>
            <a:off x="628650" y="1492154"/>
            <a:ext cx="6155100" cy="2698057"/>
          </a:xfrm>
          <a:prstGeom prst="rect">
            <a:avLst/>
          </a:prstGeom>
          <a:noFill/>
          <a:ln>
            <a:noFill/>
          </a:ln>
        </p:spPr>
        <p:txBody>
          <a:bodyPr spcFirstLastPara="1" wrap="square" lIns="68575" tIns="34275" rIns="68575" bIns="34275" anchor="t" anchorCtr="0">
            <a:noAutofit/>
          </a:bodyPr>
          <a:lstStyle/>
          <a:p>
            <a:pPr marL="285750" indent="-285750">
              <a:lnSpc>
                <a:spcPct val="115000"/>
              </a:lnSpc>
              <a:buSzPct val="54000"/>
            </a:pPr>
            <a:r>
              <a:rPr lang="en-GB" sz="1700" dirty="0">
                <a:solidFill>
                  <a:schemeClr val="dk1"/>
                </a:solidFill>
              </a:rPr>
              <a:t>Diabetes causes a person’s blood sugar to become too high.</a:t>
            </a:r>
          </a:p>
          <a:p>
            <a:pPr marL="285750" indent="-285750">
              <a:lnSpc>
                <a:spcPct val="115000"/>
              </a:lnSpc>
              <a:buSzPct val="54000"/>
            </a:pPr>
            <a:r>
              <a:rPr lang="en-GB" sz="1700" dirty="0">
                <a:solidFill>
                  <a:schemeClr val="dk1"/>
                </a:solidFill>
              </a:rPr>
              <a:t>Diabetes can cause eye disease.</a:t>
            </a:r>
          </a:p>
          <a:p>
            <a:pPr marL="285750" indent="-285750">
              <a:lnSpc>
                <a:spcPct val="115000"/>
              </a:lnSpc>
              <a:buSzPct val="54000"/>
            </a:pPr>
            <a:r>
              <a:rPr lang="en-GB" sz="1700">
                <a:solidFill>
                  <a:schemeClr val="dk1"/>
                </a:solidFill>
              </a:rPr>
              <a:t>Globally, 1 in 10 adults have diabetes.</a:t>
            </a:r>
          </a:p>
          <a:p>
            <a:pPr marL="285750" indent="-285750">
              <a:lnSpc>
                <a:spcPct val="115000"/>
              </a:lnSpc>
              <a:buSzPct val="54000"/>
            </a:pPr>
            <a:r>
              <a:rPr lang="en-GB" sz="1729" dirty="0">
                <a:solidFill>
                  <a:schemeClr val="dk1"/>
                </a:solidFill>
              </a:rPr>
              <a:t>In the Pacific, Diabetes was very uncommon a generation ago. </a:t>
            </a:r>
            <a:endParaRPr sz="1729" dirty="0">
              <a:solidFill>
                <a:schemeClr val="dk1"/>
              </a:solidFill>
            </a:endParaRPr>
          </a:p>
          <a:p>
            <a:pPr marL="0" lvl="0" indent="0" algn="l" rtl="0">
              <a:lnSpc>
                <a:spcPct val="115000"/>
              </a:lnSpc>
              <a:spcBef>
                <a:spcPts val="800"/>
              </a:spcBef>
              <a:spcAft>
                <a:spcPts val="0"/>
              </a:spcAft>
              <a:buSzPct val="54000"/>
              <a:buNone/>
            </a:pPr>
            <a:endParaRPr sz="1729" dirty="0">
              <a:solidFill>
                <a:schemeClr val="dk1"/>
              </a:solidFill>
            </a:endParaRPr>
          </a:p>
        </p:txBody>
      </p:sp>
      <p:sp>
        <p:nvSpPr>
          <p:cNvPr id="287" name="Google Shape;287;p47"/>
          <p:cNvSpPr txBox="1">
            <a:spLocks noGrp="1"/>
          </p:cNvSpPr>
          <p:nvPr>
            <p:ph type="title"/>
          </p:nvPr>
        </p:nvSpPr>
        <p:spPr>
          <a:xfrm>
            <a:off x="576944" y="424806"/>
            <a:ext cx="7886700" cy="9942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ts val="2400"/>
              <a:buFont typeface="Calibri"/>
              <a:buNone/>
            </a:pPr>
            <a:r>
              <a:rPr lang="en-GB" sz="1100" dirty="0"/>
              <a:t>  </a:t>
            </a:r>
            <a:br>
              <a:rPr lang="en-GB" dirty="0"/>
            </a:br>
            <a:r>
              <a:rPr lang="en-GB" sz="3133" b="1" dirty="0"/>
              <a:t>Diabetes Eye Disease </a:t>
            </a:r>
            <a:endParaRPr sz="3133" dirty="0"/>
          </a:p>
        </p:txBody>
      </p:sp>
      <p:sp>
        <p:nvSpPr>
          <p:cNvPr id="288" name="Google Shape;288;p47"/>
          <p:cNvSpPr txBox="1"/>
          <p:nvPr/>
        </p:nvSpPr>
        <p:spPr>
          <a:xfrm>
            <a:off x="0" y="0"/>
            <a:ext cx="3000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a:t> </a:t>
            </a:r>
            <a:endParaRPr/>
          </a:p>
        </p:txBody>
      </p:sp>
      <p:grpSp>
        <p:nvGrpSpPr>
          <p:cNvPr id="289" name="Google Shape;289;p47"/>
          <p:cNvGrpSpPr/>
          <p:nvPr/>
        </p:nvGrpSpPr>
        <p:grpSpPr>
          <a:xfrm>
            <a:off x="6319880" y="356419"/>
            <a:ext cx="3000033" cy="2364236"/>
            <a:chOff x="5851400" y="1277413"/>
            <a:chExt cx="3449900" cy="2588674"/>
          </a:xfrm>
        </p:grpSpPr>
        <p:pic>
          <p:nvPicPr>
            <p:cNvPr id="290" name="Google Shape;290;p47"/>
            <p:cNvPicPr preferRelativeResize="0"/>
            <p:nvPr/>
          </p:nvPicPr>
          <p:blipFill>
            <a:blip r:embed="rId4">
              <a:alphaModFix/>
            </a:blip>
            <a:stretch>
              <a:fillRect/>
            </a:stretch>
          </p:blipFill>
          <p:spPr>
            <a:xfrm>
              <a:off x="6478950" y="1423875"/>
              <a:ext cx="1956600" cy="2190000"/>
            </a:xfrm>
            <a:prstGeom prst="rect">
              <a:avLst/>
            </a:prstGeom>
            <a:noFill/>
            <a:ln>
              <a:noFill/>
            </a:ln>
          </p:spPr>
        </p:pic>
        <p:pic>
          <p:nvPicPr>
            <p:cNvPr id="291" name="Google Shape;291;p47"/>
            <p:cNvPicPr preferRelativeResize="0"/>
            <p:nvPr/>
          </p:nvPicPr>
          <p:blipFill>
            <a:blip r:embed="rId5">
              <a:alphaModFix/>
            </a:blip>
            <a:stretch>
              <a:fillRect/>
            </a:stretch>
          </p:blipFill>
          <p:spPr>
            <a:xfrm>
              <a:off x="5851400" y="1277413"/>
              <a:ext cx="3449900" cy="2588674"/>
            </a:xfrm>
            <a:prstGeom prst="rect">
              <a:avLst/>
            </a:prstGeom>
            <a:noFill/>
            <a:ln>
              <a:noFill/>
            </a:ln>
          </p:spPr>
        </p:pic>
      </p:grpSp>
      <p:pic>
        <p:nvPicPr>
          <p:cNvPr id="292" name="Google Shape;292;p47"/>
          <p:cNvPicPr preferRelativeResize="0"/>
          <p:nvPr/>
        </p:nvPicPr>
        <p:blipFill>
          <a:blip r:embed="rId6">
            <a:alphaModFix/>
          </a:blip>
          <a:stretch>
            <a:fillRect/>
          </a:stretch>
        </p:blipFill>
        <p:spPr>
          <a:xfrm rot="6938359">
            <a:off x="6309801" y="2022863"/>
            <a:ext cx="1514849" cy="1019823"/>
          </a:xfrm>
          <a:prstGeom prst="rect">
            <a:avLst/>
          </a:prstGeom>
          <a:noFill/>
          <a:ln>
            <a:noFill/>
          </a:ln>
        </p:spPr>
      </p:pic>
    </p:spTree>
    <p:extLst>
      <p:ext uri="{BB962C8B-B14F-4D97-AF65-F5344CB8AC3E}">
        <p14:creationId xmlns:p14="http://schemas.microsoft.com/office/powerpoint/2010/main" val="11820406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p:cNvPicPr>
            <a:picLocks noChangeAspect="1"/>
          </p:cNvPicPr>
          <p:nvPr/>
        </p:nvPicPr>
        <p:blipFill>
          <a:blip r:embed="rId3"/>
          <a:stretch>
            <a:fillRect/>
          </a:stretch>
        </p:blipFill>
        <p:spPr>
          <a:xfrm>
            <a:off x="5600398" y="2697249"/>
            <a:ext cx="2226757" cy="2039289"/>
          </a:xfrm>
          <a:prstGeom prst="rect">
            <a:avLst/>
          </a:prstGeom>
        </p:spPr>
      </p:pic>
      <p:pic>
        <p:nvPicPr>
          <p:cNvPr id="2" name="Picture 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70265" y="2643229"/>
            <a:ext cx="2567609" cy="2147327"/>
          </a:xfrm>
          <a:prstGeom prst="rect">
            <a:avLst/>
          </a:prstGeom>
        </p:spPr>
      </p:pic>
      <p:cxnSp>
        <p:nvCxnSpPr>
          <p:cNvPr id="4" name="Straight Arrow Connector 3"/>
          <p:cNvCxnSpPr/>
          <p:nvPr/>
        </p:nvCxnSpPr>
        <p:spPr>
          <a:xfrm>
            <a:off x="3583531" y="3716892"/>
            <a:ext cx="1782198" cy="0"/>
          </a:xfrm>
          <a:prstGeom prst="straightConnector1">
            <a:avLst/>
          </a:prstGeom>
          <a:ln w="57150">
            <a:solidFill>
              <a:srgbClr val="EE6C3A"/>
            </a:solidFill>
            <a:headEnd type="triangle"/>
            <a:tailEnd type="triangle"/>
          </a:ln>
        </p:spPr>
        <p:style>
          <a:lnRef idx="1">
            <a:schemeClr val="accent6"/>
          </a:lnRef>
          <a:fillRef idx="0">
            <a:schemeClr val="accent6"/>
          </a:fillRef>
          <a:effectRef idx="0">
            <a:schemeClr val="accent6"/>
          </a:effectRef>
          <a:fontRef idx="minor">
            <a:schemeClr val="tx1"/>
          </a:fontRef>
        </p:style>
      </p:cxnSp>
      <p:sp>
        <p:nvSpPr>
          <p:cNvPr id="9" name="TextBox 8">
            <a:extLst>
              <a:ext uri="{FF2B5EF4-FFF2-40B4-BE49-F238E27FC236}">
                <a16:creationId xmlns:a16="http://schemas.microsoft.com/office/drawing/2014/main" id="{F848A494-D3E0-4139-B42C-30FCE22D0A0C}"/>
              </a:ext>
            </a:extLst>
          </p:cNvPr>
          <p:cNvSpPr txBox="1"/>
          <p:nvPr/>
        </p:nvSpPr>
        <p:spPr>
          <a:xfrm>
            <a:off x="842400" y="414927"/>
            <a:ext cx="7459200" cy="2031325"/>
          </a:xfrm>
          <a:prstGeom prst="rect">
            <a:avLst/>
          </a:prstGeom>
          <a:noFill/>
        </p:spPr>
        <p:txBody>
          <a:bodyPr wrap="square" lIns="91440" tIns="45720" rIns="91440" bIns="45720" anchor="t">
            <a:spAutoFit/>
          </a:bodyPr>
          <a:lstStyle/>
          <a:p>
            <a:pPr marL="285750" indent="-285750" algn="l" rtl="0" fontAlgn="base">
              <a:buFont typeface="Arial" panose="020B0604020202020204" pitchFamily="34" charset="0"/>
              <a:buChar char="•"/>
            </a:pPr>
            <a:r>
              <a:rPr lang="en-NZ" sz="1800" b="0" i="0" u="none" strike="noStrike" dirty="0">
                <a:solidFill>
                  <a:srgbClr val="000000"/>
                </a:solidFill>
                <a:effectLst/>
                <a:latin typeface="+mj-lt"/>
              </a:rPr>
              <a:t>Diabetes eye disease, also known as Diabetic Retinopathy is a complication of diabetes that affects the back of the eye</a:t>
            </a:r>
            <a:r>
              <a:rPr lang="en-NZ" sz="1800" dirty="0">
                <a:latin typeface="+mj-lt"/>
              </a:rPr>
              <a:t>.</a:t>
            </a:r>
            <a:endParaRPr lang="en-NZ" sz="1800" b="0" i="0" u="none" strike="noStrike" dirty="0">
              <a:solidFill>
                <a:srgbClr val="000000"/>
              </a:solidFill>
              <a:effectLst/>
              <a:latin typeface="+mj-lt"/>
            </a:endParaRPr>
          </a:p>
          <a:p>
            <a:pPr algn="l" rtl="0" fontAlgn="base"/>
            <a:endParaRPr lang="en-US" sz="1800" b="0" i="0" dirty="0">
              <a:solidFill>
                <a:srgbClr val="444444"/>
              </a:solidFill>
              <a:effectLst/>
              <a:latin typeface="+mj-lt"/>
            </a:endParaRPr>
          </a:p>
          <a:p>
            <a:pPr marL="285750" indent="-285750" algn="l" rtl="0" fontAlgn="base">
              <a:buFont typeface="Arial" panose="020B0604020202020204" pitchFamily="34" charset="0"/>
              <a:buChar char="•"/>
            </a:pPr>
            <a:r>
              <a:rPr lang="en-NZ" sz="1800" b="0" i="0" u="none" strike="noStrike" dirty="0">
                <a:solidFill>
                  <a:srgbClr val="151515"/>
                </a:solidFill>
                <a:effectLst/>
                <a:latin typeface="+mj-lt"/>
              </a:rPr>
              <a:t>When someone has high and varying blood sugar levels, the blood vessels in the retina can become irreversibly damaged</a:t>
            </a:r>
            <a:r>
              <a:rPr lang="en-NZ" sz="1800" dirty="0">
                <a:solidFill>
                  <a:srgbClr val="151515"/>
                </a:solidFill>
                <a:latin typeface="+mj-lt"/>
              </a:rPr>
              <a:t>.</a:t>
            </a:r>
          </a:p>
          <a:p>
            <a:pPr algn="l" rtl="0" fontAlgn="base"/>
            <a:endParaRPr lang="en-NZ" sz="1800" b="0" i="0" u="none" strike="noStrike" dirty="0">
              <a:solidFill>
                <a:srgbClr val="151515"/>
              </a:solidFill>
              <a:effectLst/>
              <a:latin typeface="+mj-lt"/>
            </a:endParaRPr>
          </a:p>
          <a:p>
            <a:pPr marL="285750" indent="-285750" fontAlgn="base">
              <a:buFont typeface="Arial" panose="020B0604020202020204" pitchFamily="34" charset="0"/>
              <a:buChar char="•"/>
            </a:pPr>
            <a:r>
              <a:rPr lang="en-NZ" sz="1800" dirty="0">
                <a:latin typeface="+mj-lt"/>
              </a:rPr>
              <a:t>Eyes need a good blood supply to keep them healthy.</a:t>
            </a:r>
            <a:endParaRPr lang="en-NZ" sz="1800" dirty="0">
              <a:latin typeface="+mj-lt"/>
              <a:cs typeface="Arial" panose="020B0604020202020204" pitchFamily="34" charset="0"/>
            </a:endParaRPr>
          </a:p>
        </p:txBody>
      </p:sp>
    </p:spTree>
    <p:extLst>
      <p:ext uri="{BB962C8B-B14F-4D97-AF65-F5344CB8AC3E}">
        <p14:creationId xmlns:p14="http://schemas.microsoft.com/office/powerpoint/2010/main" val="26687733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Google Shape;299;p48"/>
          <p:cNvSpPr/>
          <p:nvPr/>
        </p:nvSpPr>
        <p:spPr>
          <a:xfrm rot="-5400000">
            <a:off x="6941750" y="2992725"/>
            <a:ext cx="2364300" cy="1767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300" name="Google Shape;300;p48"/>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301" name="Google Shape;301;p48"/>
          <p:cNvSpPr txBox="1">
            <a:spLocks noGrp="1"/>
          </p:cNvSpPr>
          <p:nvPr>
            <p:ph type="body" idx="1"/>
          </p:nvPr>
        </p:nvSpPr>
        <p:spPr>
          <a:xfrm>
            <a:off x="628650" y="1487385"/>
            <a:ext cx="5221200" cy="2915100"/>
          </a:xfrm>
          <a:prstGeom prst="rect">
            <a:avLst/>
          </a:prstGeom>
          <a:noFill/>
          <a:ln>
            <a:noFill/>
          </a:ln>
        </p:spPr>
        <p:txBody>
          <a:bodyPr spcFirstLastPara="1" wrap="square" lIns="68575" tIns="34275" rIns="68575" bIns="34275" anchor="t" anchorCtr="0">
            <a:normAutofit/>
          </a:bodyPr>
          <a:lstStyle/>
          <a:p>
            <a:pPr indent="-457200">
              <a:lnSpc>
                <a:spcPct val="110000"/>
              </a:lnSpc>
            </a:pPr>
            <a:r>
              <a:rPr lang="en-GB" dirty="0">
                <a:solidFill>
                  <a:schemeClr val="dk1"/>
                </a:solidFill>
              </a:rPr>
              <a:t>This is a very common eye problem.</a:t>
            </a:r>
            <a:endParaRPr dirty="0">
              <a:solidFill>
                <a:schemeClr val="dk1"/>
              </a:solidFill>
            </a:endParaRPr>
          </a:p>
          <a:p>
            <a:pPr indent="-457200">
              <a:lnSpc>
                <a:spcPct val="110000"/>
              </a:lnSpc>
            </a:pPr>
            <a:r>
              <a:rPr lang="en-GB" dirty="0">
                <a:solidFill>
                  <a:schemeClr val="dk1"/>
                </a:solidFill>
              </a:rPr>
              <a:t>It is when the eye cannot clearly focus the images from the outside world. It makes vision blurred. </a:t>
            </a:r>
            <a:endParaRPr dirty="0">
              <a:solidFill>
                <a:schemeClr val="dk1"/>
              </a:solidFill>
            </a:endParaRPr>
          </a:p>
          <a:p>
            <a:pPr indent="-457200">
              <a:lnSpc>
                <a:spcPct val="110000"/>
              </a:lnSpc>
            </a:pPr>
            <a:r>
              <a:rPr lang="en-GB" dirty="0">
                <a:solidFill>
                  <a:schemeClr val="dk1"/>
                </a:solidFill>
              </a:rPr>
              <a:t>There are different types of refractive error – such as being long or short sighted. </a:t>
            </a:r>
            <a:endParaRPr dirty="0">
              <a:solidFill>
                <a:schemeClr val="dk1"/>
              </a:solidFill>
            </a:endParaRPr>
          </a:p>
        </p:txBody>
      </p:sp>
      <p:sp>
        <p:nvSpPr>
          <p:cNvPr id="302" name="Google Shape;302;p48"/>
          <p:cNvSpPr txBox="1">
            <a:spLocks noGrp="1"/>
          </p:cNvSpPr>
          <p:nvPr>
            <p:ph type="title"/>
          </p:nvPr>
        </p:nvSpPr>
        <p:spPr>
          <a:xfrm>
            <a:off x="628650" y="424806"/>
            <a:ext cx="7886700" cy="9942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ts val="2400"/>
              <a:buFont typeface="Calibri"/>
              <a:buNone/>
            </a:pPr>
            <a:r>
              <a:rPr lang="en-GB" sz="1100" dirty="0"/>
              <a:t>  </a:t>
            </a:r>
            <a:br>
              <a:rPr lang="en-GB" dirty="0"/>
            </a:br>
            <a:r>
              <a:rPr lang="en-GB" sz="3133" b="1" dirty="0"/>
              <a:t>Refractive Error</a:t>
            </a:r>
            <a:endParaRPr sz="3133" dirty="0"/>
          </a:p>
        </p:txBody>
      </p:sp>
      <p:pic>
        <p:nvPicPr>
          <p:cNvPr id="303" name="Google Shape;303;p48"/>
          <p:cNvPicPr preferRelativeResize="0"/>
          <p:nvPr/>
        </p:nvPicPr>
        <p:blipFill>
          <a:blip r:embed="rId4" cstate="print">
            <a:alphaModFix/>
            <a:extLst>
              <a:ext uri="{28A0092B-C50C-407E-A947-70E740481C1C}">
                <a14:useLocalDpi xmlns:a14="http://schemas.microsoft.com/office/drawing/2010/main"/>
              </a:ext>
            </a:extLst>
          </a:blip>
          <a:stretch>
            <a:fillRect/>
          </a:stretch>
        </p:blipFill>
        <p:spPr>
          <a:xfrm rot="1283210">
            <a:off x="6306176" y="2249650"/>
            <a:ext cx="933923" cy="719674"/>
          </a:xfrm>
          <a:prstGeom prst="rect">
            <a:avLst/>
          </a:prstGeom>
          <a:noFill/>
          <a:ln>
            <a:noFill/>
          </a:ln>
        </p:spPr>
      </p:pic>
      <p:pic>
        <p:nvPicPr>
          <p:cNvPr id="304" name="Google Shape;304;p48"/>
          <p:cNvPicPr preferRelativeResize="0"/>
          <p:nvPr/>
        </p:nvPicPr>
        <p:blipFill>
          <a:blip r:embed="rId5">
            <a:alphaModFix/>
          </a:blip>
          <a:stretch>
            <a:fillRect/>
          </a:stretch>
        </p:blipFill>
        <p:spPr>
          <a:xfrm>
            <a:off x="5399601" y="578050"/>
            <a:ext cx="3283424" cy="3261050"/>
          </a:xfrm>
          <a:prstGeom prst="rect">
            <a:avLst/>
          </a:prstGeom>
          <a:noFill/>
          <a:ln>
            <a:noFill/>
          </a:ln>
        </p:spPr>
      </p:pic>
    </p:spTree>
    <p:extLst>
      <p:ext uri="{BB962C8B-B14F-4D97-AF65-F5344CB8AC3E}">
        <p14:creationId xmlns:p14="http://schemas.microsoft.com/office/powerpoint/2010/main" val="7580498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Google Shape;123;p27"/>
          <p:cNvSpPr/>
          <p:nvPr/>
        </p:nvSpPr>
        <p:spPr>
          <a:xfrm rot="-5400000">
            <a:off x="5939973" y="1990871"/>
            <a:ext cx="3278100" cy="28575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124" name="Google Shape;124;p27"/>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125" name="Google Shape;125;p27"/>
          <p:cNvSpPr txBox="1">
            <a:spLocks noGrp="1"/>
          </p:cNvSpPr>
          <p:nvPr>
            <p:ph type="body" idx="1"/>
          </p:nvPr>
        </p:nvSpPr>
        <p:spPr>
          <a:xfrm>
            <a:off x="2532800" y="1627625"/>
            <a:ext cx="6081600" cy="2783400"/>
          </a:xfrm>
          <a:prstGeom prst="rect">
            <a:avLst/>
          </a:prstGeom>
          <a:noFill/>
          <a:ln>
            <a:noFill/>
          </a:ln>
        </p:spPr>
        <p:txBody>
          <a:bodyPr spcFirstLastPara="1" wrap="square" lIns="68575" tIns="34275" rIns="68575" bIns="34275" anchor="t" anchorCtr="0">
            <a:normAutofit/>
          </a:bodyPr>
          <a:lstStyle/>
          <a:p>
            <a:pPr marL="0" lvl="0" indent="0" algn="l" rtl="0">
              <a:lnSpc>
                <a:spcPct val="90000"/>
              </a:lnSpc>
              <a:spcBef>
                <a:spcPts val="400"/>
              </a:spcBef>
              <a:spcAft>
                <a:spcPts val="0"/>
              </a:spcAft>
              <a:buNone/>
            </a:pPr>
            <a:r>
              <a:rPr lang="en-GB" sz="2300" dirty="0">
                <a:solidFill>
                  <a:schemeClr val="dk1"/>
                </a:solidFill>
              </a:rPr>
              <a:t>Try to put your senses in order of importance:</a:t>
            </a:r>
            <a:endParaRPr sz="2300" dirty="0">
              <a:solidFill>
                <a:schemeClr val="dk1"/>
              </a:solidFill>
            </a:endParaRPr>
          </a:p>
          <a:p>
            <a:pPr marL="0" lvl="0" indent="0" algn="l" rtl="0">
              <a:lnSpc>
                <a:spcPct val="90000"/>
              </a:lnSpc>
              <a:spcBef>
                <a:spcPts val="400"/>
              </a:spcBef>
              <a:spcAft>
                <a:spcPts val="0"/>
              </a:spcAft>
              <a:buNone/>
            </a:pPr>
            <a:endParaRPr sz="2300" dirty="0">
              <a:solidFill>
                <a:schemeClr val="dk1"/>
              </a:solidFill>
            </a:endParaRPr>
          </a:p>
          <a:p>
            <a:pPr marL="685800" lvl="2" indent="0" algn="l" rtl="0">
              <a:spcBef>
                <a:spcPts val="400"/>
              </a:spcBef>
              <a:spcAft>
                <a:spcPts val="0"/>
              </a:spcAft>
              <a:buNone/>
            </a:pPr>
            <a:r>
              <a:rPr lang="en-NZ" sz="2300" dirty="0">
                <a:solidFill>
                  <a:schemeClr val="dk1"/>
                </a:solidFill>
              </a:rPr>
              <a:t>Smell</a:t>
            </a:r>
          </a:p>
          <a:p>
            <a:pPr marL="685800" lvl="2" indent="0" algn="l" rtl="0">
              <a:spcBef>
                <a:spcPts val="400"/>
              </a:spcBef>
              <a:spcAft>
                <a:spcPts val="0"/>
              </a:spcAft>
              <a:buNone/>
            </a:pPr>
            <a:r>
              <a:rPr lang="en-NZ" sz="2300" dirty="0">
                <a:solidFill>
                  <a:schemeClr val="dk1"/>
                </a:solidFill>
              </a:rPr>
              <a:t>Taste</a:t>
            </a:r>
          </a:p>
          <a:p>
            <a:pPr marL="685800" lvl="2" indent="0" algn="l" rtl="0">
              <a:spcBef>
                <a:spcPts val="400"/>
              </a:spcBef>
              <a:spcAft>
                <a:spcPts val="0"/>
              </a:spcAft>
              <a:buClr>
                <a:schemeClr val="dk1"/>
              </a:buClr>
              <a:buSzPts val="1100"/>
              <a:buFont typeface="Arial"/>
              <a:buNone/>
            </a:pPr>
            <a:r>
              <a:rPr lang="en-NZ" sz="2300" dirty="0">
                <a:solidFill>
                  <a:schemeClr val="dk1"/>
                </a:solidFill>
              </a:rPr>
              <a:t>Sight/Vision</a:t>
            </a:r>
          </a:p>
          <a:p>
            <a:pPr marL="685800" lvl="2" indent="0" algn="l" rtl="0">
              <a:spcBef>
                <a:spcPts val="400"/>
              </a:spcBef>
              <a:spcAft>
                <a:spcPts val="0"/>
              </a:spcAft>
              <a:buNone/>
            </a:pPr>
            <a:r>
              <a:rPr lang="en-NZ" sz="2300" dirty="0">
                <a:solidFill>
                  <a:schemeClr val="dk1"/>
                </a:solidFill>
              </a:rPr>
              <a:t>Touch</a:t>
            </a:r>
          </a:p>
          <a:p>
            <a:pPr marL="685800" lvl="2" indent="0" algn="l" rtl="0">
              <a:spcBef>
                <a:spcPts val="400"/>
              </a:spcBef>
              <a:spcAft>
                <a:spcPts val="0"/>
              </a:spcAft>
              <a:buNone/>
            </a:pPr>
            <a:r>
              <a:rPr lang="en-NZ" sz="2300" dirty="0">
                <a:solidFill>
                  <a:schemeClr val="dk1"/>
                </a:solidFill>
              </a:rPr>
              <a:t>Hearing</a:t>
            </a:r>
          </a:p>
        </p:txBody>
      </p:sp>
      <p:sp>
        <p:nvSpPr>
          <p:cNvPr id="126" name="Google Shape;126;p27"/>
          <p:cNvSpPr txBox="1">
            <a:spLocks noGrp="1"/>
          </p:cNvSpPr>
          <p:nvPr>
            <p:ph type="title"/>
          </p:nvPr>
        </p:nvSpPr>
        <p:spPr>
          <a:xfrm>
            <a:off x="628650" y="424806"/>
            <a:ext cx="7886700" cy="9942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ct val="100000"/>
              <a:buFont typeface="Calibri"/>
              <a:buNone/>
            </a:pPr>
            <a:endParaRPr lang="en-GB" sz="2400" b="1" dirty="0">
              <a:solidFill>
                <a:srgbClr val="9DBCB4"/>
              </a:solidFill>
            </a:endParaRPr>
          </a:p>
          <a:p>
            <a:pPr marL="0" lvl="0" indent="0" algn="l" rtl="0">
              <a:lnSpc>
                <a:spcPct val="90000"/>
              </a:lnSpc>
              <a:spcBef>
                <a:spcPts val="0"/>
              </a:spcBef>
              <a:spcAft>
                <a:spcPts val="0"/>
              </a:spcAft>
              <a:buClr>
                <a:schemeClr val="dk1"/>
              </a:buClr>
              <a:buSzPct val="218181"/>
              <a:buFont typeface="Calibri"/>
              <a:buNone/>
            </a:pPr>
            <a:r>
              <a:rPr lang="en-GB" sz="1100" dirty="0"/>
              <a:t>  </a:t>
            </a:r>
            <a:br>
              <a:rPr lang="en-GB" dirty="0"/>
            </a:br>
            <a:r>
              <a:rPr lang="en-GB" sz="3133" b="1" dirty="0"/>
              <a:t>Think, Pair, Share!</a:t>
            </a:r>
            <a:endParaRPr sz="3133" dirty="0"/>
          </a:p>
        </p:txBody>
      </p:sp>
      <p:pic>
        <p:nvPicPr>
          <p:cNvPr id="127" name="Google Shape;127;p27"/>
          <p:cNvPicPr preferRelativeResize="0"/>
          <p:nvPr/>
        </p:nvPicPr>
        <p:blipFill>
          <a:blip r:embed="rId4" cstate="print">
            <a:alphaModFix/>
            <a:extLst>
              <a:ext uri="{28A0092B-C50C-407E-A947-70E740481C1C}">
                <a14:useLocalDpi xmlns:a14="http://schemas.microsoft.com/office/drawing/2010/main"/>
              </a:ext>
            </a:extLst>
          </a:blip>
          <a:stretch>
            <a:fillRect/>
          </a:stretch>
        </p:blipFill>
        <p:spPr>
          <a:xfrm>
            <a:off x="682800" y="1695300"/>
            <a:ext cx="1550850" cy="148547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44"/>
          <p:cNvSpPr/>
          <p:nvPr/>
        </p:nvSpPr>
        <p:spPr>
          <a:xfrm rot="-5400000">
            <a:off x="6941750" y="2992725"/>
            <a:ext cx="2364300" cy="1767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256" name="Google Shape;256;p44"/>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257" name="Google Shape;257;p44"/>
          <p:cNvSpPr txBox="1">
            <a:spLocks noGrp="1"/>
          </p:cNvSpPr>
          <p:nvPr>
            <p:ph type="body" idx="1"/>
          </p:nvPr>
        </p:nvSpPr>
        <p:spPr>
          <a:xfrm>
            <a:off x="2345825" y="1590725"/>
            <a:ext cx="6373800" cy="2915100"/>
          </a:xfrm>
          <a:prstGeom prst="rect">
            <a:avLst/>
          </a:prstGeom>
          <a:noFill/>
          <a:ln>
            <a:noFill/>
          </a:ln>
        </p:spPr>
        <p:txBody>
          <a:bodyPr spcFirstLastPara="1" wrap="square" lIns="68575" tIns="34275" rIns="68575" bIns="34275" anchor="t" anchorCtr="0">
            <a:normAutofit/>
          </a:bodyPr>
          <a:lstStyle/>
          <a:p>
            <a:pPr marL="0" lvl="0" indent="0" algn="l" rtl="0">
              <a:lnSpc>
                <a:spcPct val="115000"/>
              </a:lnSpc>
              <a:spcBef>
                <a:spcPts val="800"/>
              </a:spcBef>
              <a:spcAft>
                <a:spcPts val="0"/>
              </a:spcAft>
              <a:buNone/>
            </a:pPr>
            <a:r>
              <a:rPr lang="en-GB" dirty="0">
                <a:solidFill>
                  <a:schemeClr val="dk1"/>
                </a:solidFill>
              </a:rPr>
              <a:t>What you have just seen are three of the </a:t>
            </a:r>
            <a:r>
              <a:rPr lang="en-GB" i="1" dirty="0">
                <a:solidFill>
                  <a:schemeClr val="dk1"/>
                </a:solidFill>
              </a:rPr>
              <a:t>most common </a:t>
            </a:r>
            <a:r>
              <a:rPr lang="en-GB" dirty="0">
                <a:solidFill>
                  <a:schemeClr val="dk1"/>
                </a:solidFill>
              </a:rPr>
              <a:t>causes of blindness and vision challenges that people have:</a:t>
            </a:r>
            <a:endParaRPr dirty="0">
              <a:solidFill>
                <a:schemeClr val="dk1"/>
              </a:solidFill>
            </a:endParaRPr>
          </a:p>
          <a:p>
            <a:pPr marL="457200" lvl="0" indent="-346075" algn="l" rtl="0">
              <a:lnSpc>
                <a:spcPct val="115000"/>
              </a:lnSpc>
              <a:spcBef>
                <a:spcPts val="800"/>
              </a:spcBef>
              <a:spcAft>
                <a:spcPts val="0"/>
              </a:spcAft>
              <a:buClr>
                <a:schemeClr val="dk1"/>
              </a:buClr>
              <a:buSzPct val="100000"/>
              <a:buChar char="●"/>
            </a:pPr>
            <a:r>
              <a:rPr lang="en-GB" i="1" dirty="0">
                <a:solidFill>
                  <a:schemeClr val="dk1"/>
                </a:solidFill>
              </a:rPr>
              <a:t>Cataracts</a:t>
            </a:r>
            <a:endParaRPr i="1" dirty="0">
              <a:solidFill>
                <a:schemeClr val="dk1"/>
              </a:solidFill>
            </a:endParaRPr>
          </a:p>
          <a:p>
            <a:pPr indent="-346075">
              <a:lnSpc>
                <a:spcPct val="115000"/>
              </a:lnSpc>
              <a:spcBef>
                <a:spcPts val="0"/>
              </a:spcBef>
              <a:buSzPct val="100000"/>
            </a:pPr>
            <a:r>
              <a:rPr lang="en-GB" i="1" dirty="0">
                <a:solidFill>
                  <a:schemeClr val="dk1"/>
                </a:solidFill>
              </a:rPr>
              <a:t>Diabetes Eye Disease </a:t>
            </a:r>
            <a:endParaRPr i="1" dirty="0">
              <a:solidFill>
                <a:schemeClr val="dk1"/>
              </a:solidFill>
            </a:endParaRPr>
          </a:p>
          <a:p>
            <a:pPr marL="457200" lvl="0" indent="-346075" algn="l" rtl="0">
              <a:lnSpc>
                <a:spcPct val="115000"/>
              </a:lnSpc>
              <a:spcBef>
                <a:spcPts val="0"/>
              </a:spcBef>
              <a:spcAft>
                <a:spcPts val="0"/>
              </a:spcAft>
              <a:buClr>
                <a:schemeClr val="dk1"/>
              </a:buClr>
              <a:buSzPct val="100000"/>
              <a:buChar char="●"/>
            </a:pPr>
            <a:r>
              <a:rPr lang="en-GB" i="1" dirty="0">
                <a:solidFill>
                  <a:schemeClr val="dk1"/>
                </a:solidFill>
              </a:rPr>
              <a:t>Refractive Error</a:t>
            </a:r>
            <a:endParaRPr i="1" dirty="0">
              <a:solidFill>
                <a:schemeClr val="dk1"/>
              </a:solidFill>
            </a:endParaRPr>
          </a:p>
          <a:p>
            <a:pPr marL="110490" lvl="0" indent="0" algn="l" rtl="0">
              <a:lnSpc>
                <a:spcPct val="115000"/>
              </a:lnSpc>
              <a:spcBef>
                <a:spcPts val="800"/>
              </a:spcBef>
              <a:spcAft>
                <a:spcPts val="0"/>
              </a:spcAft>
              <a:buClr>
                <a:schemeClr val="dk1"/>
              </a:buClr>
              <a:buSzPct val="100000"/>
              <a:buNone/>
            </a:pPr>
            <a:r>
              <a:rPr lang="en-GB" dirty="0">
                <a:solidFill>
                  <a:schemeClr val="dk1"/>
                </a:solidFill>
              </a:rPr>
              <a:t>Create a </a:t>
            </a:r>
            <a:r>
              <a:rPr lang="en-GB" b="1" dirty="0">
                <a:solidFill>
                  <a:schemeClr val="dk1"/>
                </a:solidFill>
              </a:rPr>
              <a:t>graphic organiser </a:t>
            </a:r>
            <a:r>
              <a:rPr lang="en-GB" dirty="0">
                <a:solidFill>
                  <a:schemeClr val="dk1"/>
                </a:solidFill>
              </a:rPr>
              <a:t>to record important </a:t>
            </a:r>
            <a:br>
              <a:rPr lang="en-GB" dirty="0">
                <a:solidFill>
                  <a:schemeClr val="dk1"/>
                </a:solidFill>
              </a:rPr>
            </a:br>
            <a:r>
              <a:rPr lang="en-GB" dirty="0">
                <a:solidFill>
                  <a:schemeClr val="dk1"/>
                </a:solidFill>
              </a:rPr>
              <a:t>information about these three main causes.</a:t>
            </a:r>
            <a:endParaRPr sz="1400" dirty="0">
              <a:solidFill>
                <a:schemeClr val="dk1"/>
              </a:solidFill>
            </a:endParaRPr>
          </a:p>
        </p:txBody>
      </p:sp>
      <p:sp>
        <p:nvSpPr>
          <p:cNvPr id="258" name="Google Shape;258;p44"/>
          <p:cNvSpPr txBox="1">
            <a:spLocks noGrp="1"/>
          </p:cNvSpPr>
          <p:nvPr>
            <p:ph type="title"/>
          </p:nvPr>
        </p:nvSpPr>
        <p:spPr>
          <a:xfrm>
            <a:off x="628650" y="424806"/>
            <a:ext cx="7886700" cy="994200"/>
          </a:xfrm>
          <a:prstGeom prst="rect">
            <a:avLst/>
          </a:prstGeom>
          <a:noFill/>
          <a:ln>
            <a:noFill/>
          </a:ln>
        </p:spPr>
        <p:txBody>
          <a:bodyPr spcFirstLastPara="1" wrap="square" lIns="68575" tIns="34275" rIns="68575" bIns="34275" anchor="ctr" anchorCtr="0">
            <a:normAutofit fontScale="90000"/>
          </a:bodyPr>
          <a:lstStyle/>
          <a:p>
            <a:pPr>
              <a:buSzPts val="2400"/>
            </a:pPr>
            <a:endParaRPr lang="en-GB" sz="2400" b="1" dirty="0">
              <a:solidFill>
                <a:srgbClr val="9DBCB4"/>
              </a:solidFill>
            </a:endParaRPr>
          </a:p>
          <a:p>
            <a:pPr>
              <a:buSzPts val="2400"/>
            </a:pPr>
            <a:r>
              <a:rPr lang="en-GB" sz="1100" dirty="0"/>
              <a:t>  </a:t>
            </a:r>
            <a:br>
              <a:rPr lang="en-GB" dirty="0"/>
            </a:br>
            <a:r>
              <a:rPr lang="en-GB" sz="3100" b="1" dirty="0"/>
              <a:t>Causes of Blindness or vision impairment </a:t>
            </a:r>
            <a:endParaRPr sz="3133" dirty="0"/>
          </a:p>
        </p:txBody>
      </p:sp>
      <p:pic>
        <p:nvPicPr>
          <p:cNvPr id="259" name="Google Shape;259;p44"/>
          <p:cNvPicPr preferRelativeResize="0"/>
          <p:nvPr/>
        </p:nvPicPr>
        <p:blipFill>
          <a:blip r:embed="rId4">
            <a:alphaModFix/>
          </a:blip>
          <a:stretch>
            <a:fillRect/>
          </a:stretch>
        </p:blipFill>
        <p:spPr>
          <a:xfrm>
            <a:off x="628650" y="1724575"/>
            <a:ext cx="1428750" cy="142875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45"/>
          <p:cNvSpPr txBox="1">
            <a:spLocks noGrp="1"/>
          </p:cNvSpPr>
          <p:nvPr>
            <p:ph type="body" idx="1"/>
          </p:nvPr>
        </p:nvSpPr>
        <p:spPr>
          <a:xfrm>
            <a:off x="277825" y="126900"/>
            <a:ext cx="8588400" cy="6051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SzPts val="1018"/>
              <a:buNone/>
            </a:pPr>
            <a:r>
              <a:rPr lang="en-GB" sz="2165" b="1">
                <a:solidFill>
                  <a:srgbClr val="EE6C3A"/>
                </a:solidFill>
              </a:rPr>
              <a:t>Graphic Organiser: Causes of Blindness and Vision Loss</a:t>
            </a:r>
            <a:endParaRPr sz="2165" b="1">
              <a:solidFill>
                <a:srgbClr val="EE6C3A"/>
              </a:solidFill>
            </a:endParaRPr>
          </a:p>
        </p:txBody>
      </p:sp>
      <p:graphicFrame>
        <p:nvGraphicFramePr>
          <p:cNvPr id="265" name="Google Shape;265;p45"/>
          <p:cNvGraphicFramePr/>
          <p:nvPr>
            <p:extLst>
              <p:ext uri="{D42A27DB-BD31-4B8C-83A1-F6EECF244321}">
                <p14:modId xmlns:p14="http://schemas.microsoft.com/office/powerpoint/2010/main" val="1568872666"/>
              </p:ext>
            </p:extLst>
          </p:nvPr>
        </p:nvGraphicFramePr>
        <p:xfrm>
          <a:off x="277800" y="1088438"/>
          <a:ext cx="8588375" cy="3523055"/>
        </p:xfrm>
        <a:graphic>
          <a:graphicData uri="http://schemas.openxmlformats.org/drawingml/2006/table">
            <a:tbl>
              <a:tblPr>
                <a:noFill/>
                <a:tableStyleId>{636F5D27-B382-4829-BA59-BCCCCBBE68D6}</a:tableStyleId>
              </a:tblPr>
              <a:tblGrid>
                <a:gridCol w="1336400">
                  <a:extLst>
                    <a:ext uri="{9D8B030D-6E8A-4147-A177-3AD203B41FA5}">
                      <a16:colId xmlns:a16="http://schemas.microsoft.com/office/drawing/2014/main" val="20000"/>
                    </a:ext>
                  </a:extLst>
                </a:gridCol>
                <a:gridCol w="2586400">
                  <a:extLst>
                    <a:ext uri="{9D8B030D-6E8A-4147-A177-3AD203B41FA5}">
                      <a16:colId xmlns:a16="http://schemas.microsoft.com/office/drawing/2014/main" val="20001"/>
                    </a:ext>
                  </a:extLst>
                </a:gridCol>
                <a:gridCol w="2351350">
                  <a:extLst>
                    <a:ext uri="{9D8B030D-6E8A-4147-A177-3AD203B41FA5}">
                      <a16:colId xmlns:a16="http://schemas.microsoft.com/office/drawing/2014/main" val="20002"/>
                    </a:ext>
                  </a:extLst>
                </a:gridCol>
                <a:gridCol w="2314225">
                  <a:extLst>
                    <a:ext uri="{9D8B030D-6E8A-4147-A177-3AD203B41FA5}">
                      <a16:colId xmlns:a16="http://schemas.microsoft.com/office/drawing/2014/main" val="20003"/>
                    </a:ext>
                  </a:extLst>
                </a:gridCol>
              </a:tblGrid>
              <a:tr h="408475">
                <a:tc>
                  <a:txBody>
                    <a:bodyPr/>
                    <a:lstStyle/>
                    <a:p>
                      <a:pPr marL="0" lvl="0" indent="0" algn="ctr" rtl="0">
                        <a:spcBef>
                          <a:spcPts val="0"/>
                        </a:spcBef>
                        <a:spcAft>
                          <a:spcPts val="0"/>
                        </a:spcAft>
                        <a:buNone/>
                      </a:pPr>
                      <a:r>
                        <a:rPr lang="en-GB" sz="1700" b="1" dirty="0"/>
                        <a:t>Type</a:t>
                      </a:r>
                      <a:endParaRPr sz="1700" b="1" dirty="0"/>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EE6C3A"/>
                    </a:solidFill>
                  </a:tcPr>
                </a:tc>
                <a:tc>
                  <a:txBody>
                    <a:bodyPr/>
                    <a:lstStyle/>
                    <a:p>
                      <a:pPr marL="0" lvl="0" indent="0" algn="ctr" rtl="0">
                        <a:spcBef>
                          <a:spcPts val="0"/>
                        </a:spcBef>
                        <a:spcAft>
                          <a:spcPts val="0"/>
                        </a:spcAft>
                        <a:buNone/>
                      </a:pPr>
                      <a:r>
                        <a:rPr lang="en-GB" sz="1700" b="1" dirty="0"/>
                        <a:t>What does it mean</a:t>
                      </a:r>
                      <a:endParaRPr sz="1700" b="1" dirty="0"/>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EE6C3A"/>
                    </a:solidFill>
                  </a:tcPr>
                </a:tc>
                <a:tc>
                  <a:txBody>
                    <a:bodyPr/>
                    <a:lstStyle/>
                    <a:p>
                      <a:pPr marL="0" lvl="0" indent="0" algn="ctr" rtl="0">
                        <a:spcBef>
                          <a:spcPts val="0"/>
                        </a:spcBef>
                        <a:spcAft>
                          <a:spcPts val="0"/>
                        </a:spcAft>
                        <a:buNone/>
                      </a:pPr>
                      <a:r>
                        <a:rPr lang="en-GB" sz="1700" b="1" dirty="0"/>
                        <a:t>What does it feel like</a:t>
                      </a:r>
                      <a:endParaRPr sz="1700" b="1" dirty="0"/>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EE6C3A"/>
                    </a:solidFill>
                  </a:tcPr>
                </a:tc>
                <a:tc>
                  <a:txBody>
                    <a:bodyPr/>
                    <a:lstStyle/>
                    <a:p>
                      <a:pPr marL="0" lvl="0" indent="0" algn="ctr" rtl="0">
                        <a:spcBef>
                          <a:spcPts val="0"/>
                        </a:spcBef>
                        <a:spcAft>
                          <a:spcPts val="0"/>
                        </a:spcAft>
                        <a:buNone/>
                      </a:pPr>
                      <a:r>
                        <a:rPr lang="en-GB" sz="1700" b="1" dirty="0"/>
                        <a:t>Important fact</a:t>
                      </a:r>
                      <a:endParaRPr sz="1700" b="1" dirty="0"/>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EE6C3A"/>
                    </a:solidFill>
                  </a:tcPr>
                </a:tc>
                <a:extLst>
                  <a:ext uri="{0D108BD9-81ED-4DB2-BD59-A6C34878D82A}">
                    <a16:rowId xmlns:a16="http://schemas.microsoft.com/office/drawing/2014/main" val="10000"/>
                  </a:ext>
                </a:extLst>
              </a:tr>
              <a:tr h="875675">
                <a:tc>
                  <a:txBody>
                    <a:bodyPr/>
                    <a:lstStyle/>
                    <a:p>
                      <a:pPr marL="0" lvl="0" indent="0" algn="ctr" rtl="0">
                        <a:spcBef>
                          <a:spcPts val="0"/>
                        </a:spcBef>
                        <a:spcAft>
                          <a:spcPts val="0"/>
                        </a:spcAft>
                        <a:buNone/>
                      </a:pPr>
                      <a:endParaRPr b="1"/>
                    </a:p>
                    <a:p>
                      <a:pPr marL="0" lvl="0" indent="0" algn="ctr" rtl="0">
                        <a:spcBef>
                          <a:spcPts val="0"/>
                        </a:spcBef>
                        <a:spcAft>
                          <a:spcPts val="0"/>
                        </a:spcAft>
                        <a:buNone/>
                      </a:pPr>
                      <a:r>
                        <a:rPr lang="en-GB" b="1" dirty="0"/>
                        <a:t>Cataracts</a:t>
                      </a:r>
                      <a:endParaRPr b="1" dirty="0"/>
                    </a:p>
                    <a:p>
                      <a:pPr marL="0" lvl="0" indent="0" algn="ctr" rtl="0">
                        <a:spcBef>
                          <a:spcPts val="0"/>
                        </a:spcBef>
                        <a:spcAft>
                          <a:spcPts val="0"/>
                        </a:spcAft>
                        <a:buNone/>
                      </a:pPr>
                      <a:endParaRPr b="1"/>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1102725">
                <a:tc>
                  <a:txBody>
                    <a:bodyPr/>
                    <a:lstStyle/>
                    <a:p>
                      <a:pPr marL="0" lvl="0" indent="0" algn="ctr" rtl="0">
                        <a:spcBef>
                          <a:spcPts val="0"/>
                        </a:spcBef>
                        <a:spcAft>
                          <a:spcPts val="0"/>
                        </a:spcAft>
                        <a:buNone/>
                      </a:pPr>
                      <a:endParaRPr b="1"/>
                    </a:p>
                    <a:p>
                      <a:pPr marL="0" lvl="0" indent="0" algn="ctr" rtl="0">
                        <a:spcBef>
                          <a:spcPts val="0"/>
                        </a:spcBef>
                        <a:spcAft>
                          <a:spcPts val="0"/>
                        </a:spcAft>
                        <a:buNone/>
                      </a:pPr>
                      <a:r>
                        <a:rPr lang="en-GB" b="1" dirty="0"/>
                        <a:t>Diabetes Eye Disease</a:t>
                      </a:r>
                      <a:endParaRPr b="1"/>
                    </a:p>
                    <a:p>
                      <a:pPr marL="0" lvl="0" indent="0" algn="l" rtl="0">
                        <a:spcBef>
                          <a:spcPts val="0"/>
                        </a:spcBef>
                        <a:spcAft>
                          <a:spcPts val="0"/>
                        </a:spcAft>
                        <a:buNone/>
                      </a:pPr>
                      <a:endParaRPr b="1"/>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1102725">
                <a:tc>
                  <a:txBody>
                    <a:bodyPr/>
                    <a:lstStyle/>
                    <a:p>
                      <a:pPr marL="0" lvl="0" indent="0" algn="ctr" rtl="0">
                        <a:spcBef>
                          <a:spcPts val="0"/>
                        </a:spcBef>
                        <a:spcAft>
                          <a:spcPts val="0"/>
                        </a:spcAft>
                        <a:buNone/>
                      </a:pPr>
                      <a:endParaRPr b="1"/>
                    </a:p>
                    <a:p>
                      <a:pPr marL="0" lvl="0" indent="0" algn="ctr" rtl="0">
                        <a:spcBef>
                          <a:spcPts val="0"/>
                        </a:spcBef>
                        <a:spcAft>
                          <a:spcPts val="0"/>
                        </a:spcAft>
                        <a:buNone/>
                      </a:pPr>
                      <a:r>
                        <a:rPr lang="en-GB" b="1" dirty="0"/>
                        <a:t>Refractive Error </a:t>
                      </a:r>
                      <a:endParaRPr b="1"/>
                    </a:p>
                    <a:p>
                      <a:pPr marL="0" lvl="0" indent="0" algn="l" rtl="0">
                        <a:spcBef>
                          <a:spcPts val="0"/>
                        </a:spcBef>
                        <a:spcAft>
                          <a:spcPts val="0"/>
                        </a:spcAft>
                        <a:buNone/>
                      </a:pPr>
                      <a:endParaRPr b="1"/>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sp>
        <p:nvSpPr>
          <p:cNvPr id="310" name="Google Shape;310;p49"/>
          <p:cNvSpPr/>
          <p:nvPr/>
        </p:nvSpPr>
        <p:spPr>
          <a:xfrm rot="-5400000">
            <a:off x="6941750" y="2992725"/>
            <a:ext cx="2364300" cy="1767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311" name="Google Shape;311;p49"/>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312" name="Google Shape;312;p49"/>
          <p:cNvSpPr txBox="1">
            <a:spLocks noGrp="1"/>
          </p:cNvSpPr>
          <p:nvPr>
            <p:ph type="body" idx="1"/>
          </p:nvPr>
        </p:nvSpPr>
        <p:spPr>
          <a:xfrm>
            <a:off x="628638" y="2609490"/>
            <a:ext cx="7886700" cy="1412700"/>
          </a:xfrm>
          <a:prstGeom prst="rect">
            <a:avLst/>
          </a:prstGeom>
          <a:noFill/>
          <a:ln>
            <a:noFill/>
          </a:ln>
        </p:spPr>
        <p:txBody>
          <a:bodyPr spcFirstLastPara="1" wrap="square" lIns="68575" tIns="34275" rIns="68575" bIns="34275" anchor="t" anchorCtr="0">
            <a:normAutofit/>
          </a:bodyPr>
          <a:lstStyle/>
          <a:p>
            <a:pPr marL="0" lvl="0" indent="0" algn="ctr" rtl="0">
              <a:lnSpc>
                <a:spcPct val="115000"/>
              </a:lnSpc>
              <a:spcBef>
                <a:spcPts val="800"/>
              </a:spcBef>
              <a:spcAft>
                <a:spcPts val="0"/>
              </a:spcAft>
              <a:buNone/>
            </a:pPr>
            <a:r>
              <a:rPr lang="en-GB" sz="2963" dirty="0">
                <a:solidFill>
                  <a:schemeClr val="dk1"/>
                </a:solidFill>
              </a:rPr>
              <a:t>What do you think </a:t>
            </a:r>
          </a:p>
          <a:p>
            <a:pPr marL="0" lvl="0" indent="0" algn="ctr" rtl="0">
              <a:lnSpc>
                <a:spcPct val="115000"/>
              </a:lnSpc>
              <a:spcBef>
                <a:spcPts val="800"/>
              </a:spcBef>
              <a:spcAft>
                <a:spcPts val="0"/>
              </a:spcAft>
              <a:buNone/>
            </a:pPr>
            <a:r>
              <a:rPr lang="en-GB" sz="2963" b="1" dirty="0">
                <a:solidFill>
                  <a:schemeClr val="dk1"/>
                </a:solidFill>
              </a:rPr>
              <a:t>avoidable blindness</a:t>
            </a:r>
            <a:r>
              <a:rPr lang="en-GB" sz="2963" dirty="0">
                <a:solidFill>
                  <a:schemeClr val="dk1"/>
                </a:solidFill>
              </a:rPr>
              <a:t> means?</a:t>
            </a:r>
            <a:endParaRPr sz="2963" dirty="0">
              <a:solidFill>
                <a:schemeClr val="dk1"/>
              </a:solidFill>
            </a:endParaRPr>
          </a:p>
        </p:txBody>
      </p:sp>
      <p:pic>
        <p:nvPicPr>
          <p:cNvPr id="314" name="Google Shape;314;p49"/>
          <p:cNvPicPr preferRelativeResize="0"/>
          <p:nvPr/>
        </p:nvPicPr>
        <p:blipFill>
          <a:blip r:embed="rId4">
            <a:alphaModFix/>
          </a:blip>
          <a:stretch>
            <a:fillRect/>
          </a:stretch>
        </p:blipFill>
        <p:spPr>
          <a:xfrm>
            <a:off x="3863025" y="1143000"/>
            <a:ext cx="1428750" cy="1428750"/>
          </a:xfrm>
          <a:prstGeom prst="rect">
            <a:avLst/>
          </a:prstGeom>
          <a:noFill/>
          <a:ln>
            <a:noFill/>
          </a:ln>
        </p:spPr>
      </p:pic>
      <p:sp>
        <p:nvSpPr>
          <p:cNvPr id="3" name="Title 2">
            <a:extLst>
              <a:ext uri="{FF2B5EF4-FFF2-40B4-BE49-F238E27FC236}">
                <a16:creationId xmlns:a16="http://schemas.microsoft.com/office/drawing/2014/main" id="{2E4FBDF0-101E-C2E1-4A90-417CDEE6C1B0}"/>
              </a:ext>
            </a:extLst>
          </p:cNvPr>
          <p:cNvSpPr>
            <a:spLocks noGrp="1"/>
          </p:cNvSpPr>
          <p:nvPr>
            <p:ph type="title"/>
          </p:nvPr>
        </p:nvSpPr>
        <p:spPr/>
        <p:txBody>
          <a:bodyPr/>
          <a:lstStyle/>
          <a:p>
            <a:endParaRPr 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Google Shape;320;p50"/>
          <p:cNvSpPr/>
          <p:nvPr/>
        </p:nvSpPr>
        <p:spPr>
          <a:xfrm rot="-5400000">
            <a:off x="6941750" y="2992725"/>
            <a:ext cx="2364300" cy="1767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321" name="Google Shape;321;p50"/>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322" name="Google Shape;322;p50"/>
          <p:cNvSpPr txBox="1">
            <a:spLocks noGrp="1"/>
          </p:cNvSpPr>
          <p:nvPr>
            <p:ph type="body" idx="1"/>
          </p:nvPr>
        </p:nvSpPr>
        <p:spPr>
          <a:xfrm>
            <a:off x="628650" y="1657600"/>
            <a:ext cx="8126100" cy="994200"/>
          </a:xfrm>
          <a:prstGeom prst="rect">
            <a:avLst/>
          </a:prstGeom>
          <a:noFill/>
          <a:ln>
            <a:noFill/>
          </a:ln>
        </p:spPr>
        <p:txBody>
          <a:bodyPr spcFirstLastPara="1" wrap="square" lIns="68575" tIns="34275" rIns="68575" bIns="34275" anchor="t" anchorCtr="0">
            <a:normAutofit/>
          </a:bodyPr>
          <a:lstStyle/>
          <a:p>
            <a:pPr marL="0" lvl="0" indent="0" algn="l" rtl="0">
              <a:lnSpc>
                <a:spcPct val="115000"/>
              </a:lnSpc>
              <a:spcBef>
                <a:spcPts val="800"/>
              </a:spcBef>
              <a:spcAft>
                <a:spcPts val="0"/>
              </a:spcAft>
              <a:buNone/>
            </a:pPr>
            <a:r>
              <a:rPr lang="en-GB" sz="2250">
                <a:solidFill>
                  <a:schemeClr val="dk1"/>
                </a:solidFill>
              </a:rPr>
              <a:t>This is blindness which could be treated or prevented. It is also called being </a:t>
            </a:r>
            <a:r>
              <a:rPr lang="en-GB" sz="2250" i="1">
                <a:solidFill>
                  <a:schemeClr val="dk1"/>
                </a:solidFill>
              </a:rPr>
              <a:t>needlessly </a:t>
            </a:r>
            <a:r>
              <a:rPr lang="en-GB" sz="2250">
                <a:solidFill>
                  <a:schemeClr val="dk1"/>
                </a:solidFill>
              </a:rPr>
              <a:t>blind. </a:t>
            </a:r>
            <a:endParaRPr sz="2250">
              <a:solidFill>
                <a:schemeClr val="dk1"/>
              </a:solidFill>
            </a:endParaRPr>
          </a:p>
        </p:txBody>
      </p:sp>
      <p:sp>
        <p:nvSpPr>
          <p:cNvPr id="323" name="Google Shape;323;p50"/>
          <p:cNvSpPr txBox="1">
            <a:spLocks noGrp="1"/>
          </p:cNvSpPr>
          <p:nvPr>
            <p:ph type="title"/>
          </p:nvPr>
        </p:nvSpPr>
        <p:spPr>
          <a:xfrm>
            <a:off x="628650" y="424806"/>
            <a:ext cx="7886700" cy="9942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ts val="2400"/>
              <a:buFont typeface="Calibri"/>
              <a:buNone/>
            </a:pPr>
            <a:endParaRPr lang="en-GB" sz="2400" b="1" dirty="0">
              <a:solidFill>
                <a:srgbClr val="9DBCB4"/>
              </a:solidFill>
            </a:endParaRPr>
          </a:p>
          <a:p>
            <a:pPr>
              <a:buSzPts val="2400"/>
            </a:pPr>
            <a:r>
              <a:rPr lang="en-GB" sz="1100" dirty="0"/>
              <a:t>  </a:t>
            </a:r>
            <a:br>
              <a:rPr lang="en-GB" dirty="0"/>
            </a:br>
            <a:r>
              <a:rPr lang="en-GB" sz="3100" b="1" dirty="0"/>
              <a:t>Avoidable Blindness</a:t>
            </a:r>
            <a:endParaRPr sz="3100" dirty="0"/>
          </a:p>
        </p:txBody>
      </p:sp>
      <p:sp>
        <p:nvSpPr>
          <p:cNvPr id="324" name="Google Shape;324;p50"/>
          <p:cNvSpPr txBox="1"/>
          <p:nvPr/>
        </p:nvSpPr>
        <p:spPr>
          <a:xfrm>
            <a:off x="1972225" y="2728000"/>
            <a:ext cx="6031800" cy="1889205"/>
          </a:xfrm>
          <a:prstGeom prst="rect">
            <a:avLst/>
          </a:prstGeom>
          <a:noFill/>
          <a:ln>
            <a:noFill/>
          </a:ln>
        </p:spPr>
        <p:txBody>
          <a:bodyPr spcFirstLastPara="1" wrap="square" lIns="91425" tIns="91425" rIns="91425" bIns="91425" anchor="t" anchorCtr="0">
            <a:spAutoFit/>
          </a:bodyPr>
          <a:lstStyle/>
          <a:p>
            <a:pPr>
              <a:lnSpc>
                <a:spcPct val="115000"/>
              </a:lnSpc>
              <a:spcBef>
                <a:spcPts val="800"/>
              </a:spcBef>
            </a:pPr>
            <a:r>
              <a:rPr lang="en-GB" sz="2250" dirty="0">
                <a:solidFill>
                  <a:schemeClr val="dk1"/>
                </a:solidFill>
              </a:rPr>
              <a:t>The three causes of blindness we have just looked at can be prevented or treated! But… not everyone has access to the medical  treatments that can help. </a:t>
            </a:r>
            <a:endParaRPr sz="1100" dirty="0">
              <a:solidFill>
                <a:schemeClr val="dk1"/>
              </a:solidFill>
            </a:endParaRPr>
          </a:p>
        </p:txBody>
      </p:sp>
      <p:pic>
        <p:nvPicPr>
          <p:cNvPr id="325" name="Google Shape;325;p50"/>
          <p:cNvPicPr preferRelativeResize="0"/>
          <p:nvPr/>
        </p:nvPicPr>
        <p:blipFill>
          <a:blip r:embed="rId4">
            <a:alphaModFix/>
          </a:blip>
          <a:stretch>
            <a:fillRect/>
          </a:stretch>
        </p:blipFill>
        <p:spPr>
          <a:xfrm>
            <a:off x="628650" y="2966600"/>
            <a:ext cx="1197725" cy="1197725"/>
          </a:xfrm>
          <a:prstGeom prst="rect">
            <a:avLst/>
          </a:prstGeom>
          <a:noFill/>
          <a:ln>
            <a:noFill/>
          </a:ln>
        </p:spPr>
      </p:pic>
    </p:spTree>
    <p:extLst>
      <p:ext uri="{BB962C8B-B14F-4D97-AF65-F5344CB8AC3E}">
        <p14:creationId xmlns:p14="http://schemas.microsoft.com/office/powerpoint/2010/main" val="24395716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sp>
        <p:nvSpPr>
          <p:cNvPr id="331" name="Google Shape;331;p51"/>
          <p:cNvSpPr/>
          <p:nvPr/>
        </p:nvSpPr>
        <p:spPr>
          <a:xfrm rot="-5400000">
            <a:off x="6896575" y="2947425"/>
            <a:ext cx="2312400" cy="1910100"/>
          </a:xfrm>
          <a:prstGeom prst="rtTriangle">
            <a:avLst/>
          </a:prstGeom>
          <a:solidFill>
            <a:srgbClr val="EE6C3A"/>
          </a:solidFill>
          <a:ln>
            <a:noFill/>
          </a:ln>
        </p:spPr>
        <p:txBody>
          <a:bodyPr spcFirstLastPara="1" wrap="square" lIns="68575" tIns="34275" rIns="68575" bIns="34275" anchor="ctr" anchorCtr="0">
            <a:noAutofit/>
          </a:bodyPr>
          <a:lstStyle/>
          <a:p>
            <a:pPr algn="ctr"/>
            <a:endParaRPr>
              <a:solidFill>
                <a:schemeClr val="lt1"/>
              </a:solidFill>
              <a:latin typeface="Calibri"/>
              <a:ea typeface="Calibri"/>
              <a:cs typeface="Calibri"/>
              <a:sym typeface="Calibri"/>
            </a:endParaRPr>
          </a:p>
        </p:txBody>
      </p:sp>
      <p:pic>
        <p:nvPicPr>
          <p:cNvPr id="332" name="Google Shape;332;p51"/>
          <p:cNvPicPr preferRelativeResize="0"/>
          <p:nvPr/>
        </p:nvPicPr>
        <p:blipFill rotWithShape="1">
          <a:blip r:embed="rId3">
            <a:alphaModFix/>
          </a:blip>
          <a:srcRect/>
          <a:stretch/>
        </p:blipFill>
        <p:spPr>
          <a:xfrm>
            <a:off x="319178" y="356428"/>
            <a:ext cx="8516427" cy="4506127"/>
          </a:xfrm>
          <a:prstGeom prst="rect">
            <a:avLst/>
          </a:prstGeom>
          <a:noFill/>
          <a:ln>
            <a:noFill/>
          </a:ln>
        </p:spPr>
      </p:pic>
      <p:sp>
        <p:nvSpPr>
          <p:cNvPr id="333" name="Google Shape;333;p51"/>
          <p:cNvSpPr txBox="1">
            <a:spLocks noGrp="1"/>
          </p:cNvSpPr>
          <p:nvPr>
            <p:ph type="body" idx="1"/>
          </p:nvPr>
        </p:nvSpPr>
        <p:spPr>
          <a:xfrm>
            <a:off x="2532800" y="1627625"/>
            <a:ext cx="5284200" cy="2783400"/>
          </a:xfrm>
          <a:prstGeom prst="rect">
            <a:avLst/>
          </a:prstGeom>
          <a:noFill/>
          <a:ln>
            <a:noFill/>
          </a:ln>
        </p:spPr>
        <p:txBody>
          <a:bodyPr spcFirstLastPara="1" vert="horz" wrap="square" lIns="68575" tIns="34275" rIns="68575" bIns="34275" rtlCol="0" anchor="t" anchorCtr="0">
            <a:normAutofit fontScale="62500" lnSpcReduction="20000"/>
          </a:bodyPr>
          <a:lstStyle/>
          <a:p>
            <a:pPr marL="0" lvl="2" indent="0">
              <a:lnSpc>
                <a:spcPct val="120000"/>
              </a:lnSpc>
              <a:spcBef>
                <a:spcPts val="400"/>
              </a:spcBef>
              <a:buNone/>
            </a:pPr>
            <a:r>
              <a:rPr lang="en-NZ" sz="2300" dirty="0">
                <a:solidFill>
                  <a:schemeClr val="dk1"/>
                </a:solidFill>
              </a:rPr>
              <a:t>Globally, there are 1.1 billion people living with sight loss. And of those with unaddressed vision impairment or blindness, 90% live in low- and middle-income countries (LMICs) </a:t>
            </a:r>
          </a:p>
          <a:p>
            <a:pPr marL="0" lvl="2" indent="0">
              <a:lnSpc>
                <a:spcPct val="120000"/>
              </a:lnSpc>
              <a:spcBef>
                <a:spcPts val="400"/>
              </a:spcBef>
              <a:buNone/>
            </a:pPr>
            <a:endParaRPr sz="2300" dirty="0">
              <a:solidFill>
                <a:schemeClr val="dk1"/>
              </a:solidFill>
            </a:endParaRPr>
          </a:p>
          <a:p>
            <a:pPr marL="0" lvl="2" indent="0">
              <a:lnSpc>
                <a:spcPct val="120000"/>
              </a:lnSpc>
              <a:spcBef>
                <a:spcPts val="400"/>
              </a:spcBef>
              <a:buNone/>
            </a:pPr>
            <a:r>
              <a:rPr lang="en-GB" sz="2300" dirty="0">
                <a:solidFill>
                  <a:schemeClr val="dk1"/>
                </a:solidFill>
              </a:rPr>
              <a:t>Around the world, approximately half a million children become blind </a:t>
            </a:r>
            <a:r>
              <a:rPr lang="en-GB" sz="2300" i="1" dirty="0">
                <a:solidFill>
                  <a:schemeClr val="dk1"/>
                </a:solidFill>
              </a:rPr>
              <a:t>each</a:t>
            </a:r>
            <a:r>
              <a:rPr lang="en-GB" sz="2300" dirty="0">
                <a:solidFill>
                  <a:schemeClr val="dk1"/>
                </a:solidFill>
              </a:rPr>
              <a:t> year.</a:t>
            </a:r>
          </a:p>
          <a:p>
            <a:pPr marL="0" lvl="2" indent="0">
              <a:lnSpc>
                <a:spcPct val="120000"/>
              </a:lnSpc>
              <a:spcBef>
                <a:spcPts val="400"/>
              </a:spcBef>
              <a:buNone/>
            </a:pPr>
            <a:endParaRPr sz="2300" dirty="0">
              <a:solidFill>
                <a:schemeClr val="dk1"/>
              </a:solidFill>
            </a:endParaRPr>
          </a:p>
          <a:p>
            <a:pPr marL="0" lvl="2" indent="0">
              <a:lnSpc>
                <a:spcPct val="120000"/>
              </a:lnSpc>
              <a:spcBef>
                <a:spcPts val="400"/>
              </a:spcBef>
              <a:buNone/>
            </a:pPr>
            <a:r>
              <a:rPr lang="en-GB" sz="2300" dirty="0">
                <a:solidFill>
                  <a:schemeClr val="dk1"/>
                </a:solidFill>
              </a:rPr>
              <a:t>Check it out! This </a:t>
            </a:r>
            <a:r>
              <a:rPr lang="en-GB" sz="2300" u="sng" dirty="0">
                <a:solidFill>
                  <a:schemeClr val="hlink"/>
                </a:solidFill>
                <a:hlinkClick r:id="rId4">
                  <a:extLst>
                    <a:ext uri="{A12FA001-AC4F-418D-AE19-62706E023703}">
                      <ahyp:hlinkClr xmlns:ahyp="http://schemas.microsoft.com/office/drawing/2018/hyperlinkcolor" val="tx"/>
                    </a:ext>
                  </a:extLst>
                </a:hlinkClick>
              </a:rPr>
              <a:t>link</a:t>
            </a:r>
            <a:r>
              <a:rPr lang="en-GB" sz="2300" dirty="0">
                <a:solidFill>
                  <a:schemeClr val="dk1"/>
                </a:solidFill>
              </a:rPr>
              <a:t> will show you how many people have been helped by The Fred Hollows Foundation NZ. For example, since The Foundation began, they have given spectacles to over 150,000 people. </a:t>
            </a:r>
            <a:endParaRPr sz="2300" dirty="0">
              <a:solidFill>
                <a:schemeClr val="dk1"/>
              </a:solidFill>
            </a:endParaRPr>
          </a:p>
        </p:txBody>
      </p:sp>
      <p:sp>
        <p:nvSpPr>
          <p:cNvPr id="334" name="Google Shape;334;p51"/>
          <p:cNvSpPr txBox="1">
            <a:spLocks noGrp="1"/>
          </p:cNvSpPr>
          <p:nvPr>
            <p:ph type="title"/>
          </p:nvPr>
        </p:nvSpPr>
        <p:spPr>
          <a:xfrm>
            <a:off x="628650" y="424806"/>
            <a:ext cx="7886700" cy="994200"/>
          </a:xfrm>
          <a:prstGeom prst="rect">
            <a:avLst/>
          </a:prstGeom>
          <a:noFill/>
          <a:ln>
            <a:noFill/>
          </a:ln>
        </p:spPr>
        <p:txBody>
          <a:bodyPr spcFirstLastPara="1" vert="horz" wrap="square" lIns="68575" tIns="34275" rIns="68575" bIns="34275" rtlCol="0" anchor="ctr" anchorCtr="0">
            <a:normAutofit/>
          </a:bodyPr>
          <a:lstStyle/>
          <a:p>
            <a:pPr>
              <a:buSzPts val="2400"/>
            </a:pPr>
            <a:r>
              <a:rPr lang="en-GB" sz="1100" dirty="0"/>
              <a:t>  </a:t>
            </a:r>
            <a:br>
              <a:rPr lang="en-GB" dirty="0"/>
            </a:br>
            <a:r>
              <a:rPr lang="en-GB" sz="3133" b="1" dirty="0"/>
              <a:t>Where in the World?</a:t>
            </a:r>
            <a:endParaRPr sz="3133" dirty="0"/>
          </a:p>
        </p:txBody>
      </p:sp>
      <p:pic>
        <p:nvPicPr>
          <p:cNvPr id="335" name="Google Shape;335;p51"/>
          <p:cNvPicPr preferRelativeResize="0"/>
          <p:nvPr/>
        </p:nvPicPr>
        <p:blipFill>
          <a:blip r:embed="rId5" cstate="print">
            <a:alphaModFix/>
            <a:extLst>
              <a:ext uri="{28A0092B-C50C-407E-A947-70E740481C1C}">
                <a14:useLocalDpi xmlns:a14="http://schemas.microsoft.com/office/drawing/2010/main"/>
              </a:ext>
            </a:extLst>
          </a:blip>
          <a:stretch>
            <a:fillRect/>
          </a:stretch>
        </p:blipFill>
        <p:spPr>
          <a:xfrm>
            <a:off x="682800" y="1695301"/>
            <a:ext cx="1550850" cy="1485475"/>
          </a:xfrm>
          <a:prstGeom prst="rect">
            <a:avLst/>
          </a:prstGeom>
          <a:noFill/>
          <a:ln>
            <a:noFill/>
          </a:ln>
        </p:spPr>
      </p:pic>
    </p:spTree>
    <p:extLst>
      <p:ext uri="{BB962C8B-B14F-4D97-AF65-F5344CB8AC3E}">
        <p14:creationId xmlns:p14="http://schemas.microsoft.com/office/powerpoint/2010/main" val="26173381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1" name="Google Shape;341;p52"/>
          <p:cNvSpPr/>
          <p:nvPr/>
        </p:nvSpPr>
        <p:spPr>
          <a:xfrm rot="-5400000">
            <a:off x="6941750" y="2992725"/>
            <a:ext cx="2364300" cy="1767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342" name="Google Shape;342;p52"/>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343" name="Google Shape;343;p52"/>
          <p:cNvSpPr txBox="1">
            <a:spLocks noGrp="1"/>
          </p:cNvSpPr>
          <p:nvPr>
            <p:ph type="title"/>
          </p:nvPr>
        </p:nvSpPr>
        <p:spPr>
          <a:xfrm>
            <a:off x="628650" y="424806"/>
            <a:ext cx="7886700" cy="9942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ct val="100000"/>
              <a:buFont typeface="Calibri"/>
              <a:buNone/>
            </a:pPr>
            <a:endParaRPr lang="en-GB" sz="2400" b="1" dirty="0">
              <a:solidFill>
                <a:srgbClr val="9DBCB4"/>
              </a:solidFill>
            </a:endParaRPr>
          </a:p>
          <a:p>
            <a:pPr>
              <a:buSzPct val="218181"/>
            </a:pPr>
            <a:r>
              <a:rPr lang="en-GB" sz="1100" dirty="0"/>
              <a:t>  </a:t>
            </a:r>
            <a:br>
              <a:rPr lang="en-GB" dirty="0"/>
            </a:br>
            <a:r>
              <a:rPr lang="en-GB" sz="3100" b="1" dirty="0"/>
              <a:t>Impacts of Blindness</a:t>
            </a:r>
            <a:endParaRPr sz="3100" dirty="0"/>
          </a:p>
        </p:txBody>
      </p:sp>
      <p:pic>
        <p:nvPicPr>
          <p:cNvPr id="344" name="Google Shape;344;p52" descr="When Timwia and Nawere met, it was love at first sight. And when our team saw them recently in Kiribati, it was obvious how much the couple still adored one another after 50 years of marriage and raising a family.&#10;&#10;Nawere told us, “She’s the prettiest and that’s why I decided to have her as my wife.” Can you imagine how awful it was for them when cataracts robbed them both of the joy of looking into one another’s eyes?&#10;&#10;Nawere told us, “When we were able to see, we shared a lot of responsibilities…but with the blindness it’s all gone. I would like to see the world again.”&#10;&#10;Timwia responded, “I like his eyes. I want to see Nawere’s eyes again.”&#10;&#10;Everyone has the right to see the people they love.&#10;&#10;But Timwia and Nawere had been waiting over two years , maybe more. When once they’d journeyed outdoors together for walks in the bush, they were now trapped inside, frustrated at their dependence on others. They were forced to live with preventable blindness because of a lack of access to eye doctors and medical facilities.&#10;&#10;“We can’t do anything anymore”, Timwia explained. “If you want to go anywhere, you can’t go. If you want to do something, you can’t do it because of the blindness. It makes me sad.”&#10;&#10;It wasn’t until our outreach team came that Timwia and Nawere were able to receive the short cataract operations they needed to restore their sight.&#10;&#10;Timwia and Nawere had cataract surgery together in the operating theatre, and we’re thrilled to tell you it was a great success. As soon as their bandages came off, they saw each other, smiling and laughing like teenagers.&#10;&#10;Thanks to the generosity of our supporters, they’ve experienced love at second sight.&#10;&#10;There are so many people in the Pacific who are needlessly blind and need your help. Please, donate today and give someone the joy of seeing their loved ones again. hollows.org.nz/donate&#10;&#10;Video: Krissy Dwyer &#10;Music: Patrick Dwyer&#10;http://dwyerproductions.co.nz/" title="Love at Second Sight">
            <a:hlinkClick r:id="rId4"/>
          </p:cNvPr>
          <p:cNvPicPr preferRelativeResize="0"/>
          <p:nvPr/>
        </p:nvPicPr>
        <p:blipFill>
          <a:blip r:embed="rId5">
            <a:alphaModFix/>
          </a:blip>
          <a:stretch>
            <a:fillRect/>
          </a:stretch>
        </p:blipFill>
        <p:spPr>
          <a:xfrm>
            <a:off x="6024100" y="2002950"/>
            <a:ext cx="1970675" cy="1108505"/>
          </a:xfrm>
          <a:prstGeom prst="rect">
            <a:avLst/>
          </a:prstGeom>
          <a:noFill/>
          <a:ln>
            <a:noFill/>
          </a:ln>
        </p:spPr>
      </p:pic>
      <p:pic>
        <p:nvPicPr>
          <p:cNvPr id="346" name="Google Shape;346;p52">
            <a:hlinkClick r:id="rId6"/>
          </p:cNvPr>
          <p:cNvPicPr preferRelativeResize="0"/>
          <p:nvPr/>
        </p:nvPicPr>
        <p:blipFill rotWithShape="1">
          <a:blip r:embed="rId7" cstate="print">
            <a:extLst>
              <a:ext uri="{28A0092B-C50C-407E-A947-70E740481C1C}">
                <a14:useLocalDpi xmlns:a14="http://schemas.microsoft.com/office/drawing/2010/main"/>
              </a:ext>
            </a:extLst>
          </a:blip>
          <a:srcRect l="-2594" r="-2075"/>
          <a:stretch/>
        </p:blipFill>
        <p:spPr>
          <a:xfrm>
            <a:off x="3416773" y="2017458"/>
            <a:ext cx="2062715" cy="1108500"/>
          </a:xfrm>
          <a:prstGeom prst="rect">
            <a:avLst/>
          </a:prstGeom>
          <a:noFill/>
          <a:ln>
            <a:noFill/>
          </a:ln>
        </p:spPr>
      </p:pic>
      <p:pic>
        <p:nvPicPr>
          <p:cNvPr id="347" name="Google Shape;347;p52"/>
          <p:cNvPicPr preferRelativeResize="0"/>
          <p:nvPr/>
        </p:nvPicPr>
        <p:blipFill>
          <a:blip r:embed="rId8">
            <a:alphaModFix/>
          </a:blip>
          <a:stretch>
            <a:fillRect/>
          </a:stretch>
        </p:blipFill>
        <p:spPr>
          <a:xfrm>
            <a:off x="7524425" y="367647"/>
            <a:ext cx="1108500" cy="1108500"/>
          </a:xfrm>
          <a:prstGeom prst="rect">
            <a:avLst/>
          </a:prstGeom>
          <a:noFill/>
          <a:ln>
            <a:noFill/>
          </a:ln>
        </p:spPr>
      </p:pic>
      <p:sp>
        <p:nvSpPr>
          <p:cNvPr id="348" name="Google Shape;348;p52"/>
          <p:cNvSpPr txBox="1"/>
          <p:nvPr/>
        </p:nvSpPr>
        <p:spPr>
          <a:xfrm>
            <a:off x="810625" y="3294600"/>
            <a:ext cx="6944400" cy="1431600"/>
          </a:xfrm>
          <a:prstGeom prst="rect">
            <a:avLst/>
          </a:prstGeom>
          <a:noFill/>
          <a:ln>
            <a:noFill/>
          </a:ln>
        </p:spPr>
        <p:txBody>
          <a:bodyPr spcFirstLastPara="1" wrap="square" lIns="91425" tIns="91425" rIns="91425" bIns="91425" anchor="ctr" anchorCtr="0">
            <a:spAutoFit/>
          </a:bodyPr>
          <a:lstStyle/>
          <a:p>
            <a:pPr marL="0" lvl="0" indent="0" algn="l" rtl="0">
              <a:spcBef>
                <a:spcPts val="0"/>
              </a:spcBef>
              <a:spcAft>
                <a:spcPts val="0"/>
              </a:spcAft>
              <a:buNone/>
            </a:pPr>
            <a:r>
              <a:rPr lang="en-GB" sz="1700" dirty="0"/>
              <a:t>In groups, create a </a:t>
            </a:r>
            <a:r>
              <a:rPr lang="en-GB" sz="1700" b="1" dirty="0"/>
              <a:t>mind map</a:t>
            </a:r>
            <a:r>
              <a:rPr lang="en-GB" sz="1700" dirty="0"/>
              <a:t> that records…</a:t>
            </a:r>
            <a:endParaRPr sz="1700" dirty="0"/>
          </a:p>
          <a:p>
            <a:pPr marL="0" lvl="0" indent="0" algn="l" rtl="0">
              <a:spcBef>
                <a:spcPts val="0"/>
              </a:spcBef>
              <a:spcAft>
                <a:spcPts val="0"/>
              </a:spcAft>
              <a:buNone/>
            </a:pPr>
            <a:endParaRPr sz="1300" dirty="0"/>
          </a:p>
          <a:p>
            <a:pPr marL="914400" lvl="0" indent="-336550" algn="l" rtl="0">
              <a:spcBef>
                <a:spcPts val="0"/>
              </a:spcBef>
              <a:spcAft>
                <a:spcPts val="0"/>
              </a:spcAft>
              <a:buSzPts val="1700"/>
              <a:buChar char="●"/>
            </a:pPr>
            <a:r>
              <a:rPr lang="en-GB" sz="1700" dirty="0"/>
              <a:t>how people adapt the way they live.</a:t>
            </a:r>
            <a:endParaRPr sz="1700" dirty="0"/>
          </a:p>
          <a:p>
            <a:pPr marL="914400" indent="-336550">
              <a:buSzPts val="1700"/>
              <a:buChar char="●"/>
            </a:pPr>
            <a:r>
              <a:rPr lang="en-GB" sz="1700" dirty="0"/>
              <a:t>things they might miss out on.</a:t>
            </a:r>
            <a:endParaRPr sz="1700" dirty="0"/>
          </a:p>
          <a:p>
            <a:pPr marL="914400" indent="-336550">
              <a:buSzPts val="1700"/>
              <a:buChar char="●"/>
            </a:pPr>
            <a:r>
              <a:rPr lang="en-GB" sz="1700" dirty="0"/>
              <a:t>how it might make them feel. </a:t>
            </a:r>
            <a:endParaRPr sz="1700" dirty="0"/>
          </a:p>
        </p:txBody>
      </p:sp>
      <p:sp>
        <p:nvSpPr>
          <p:cNvPr id="349" name="Google Shape;349;p52"/>
          <p:cNvSpPr txBox="1"/>
          <p:nvPr/>
        </p:nvSpPr>
        <p:spPr>
          <a:xfrm>
            <a:off x="763800" y="1419000"/>
            <a:ext cx="7616400" cy="477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900" dirty="0">
                <a:solidFill>
                  <a:schemeClr val="dk1"/>
                </a:solidFill>
              </a:rPr>
              <a:t>How does being blind or having poor vision impact how people live?</a:t>
            </a:r>
            <a:endParaRPr sz="1600" dirty="0"/>
          </a:p>
        </p:txBody>
      </p:sp>
      <p:pic>
        <p:nvPicPr>
          <p:cNvPr id="345" name="Google Shape;345;p52">
            <a:hlinkClick r:id="rId9"/>
          </p:cNvPr>
          <p:cNvPicPr preferRelativeResize="0"/>
          <p:nvPr/>
        </p:nvPicPr>
        <p:blipFill rotWithShape="1">
          <a:blip r:embed="rId10" cstate="print">
            <a:extLst>
              <a:ext uri="{28A0092B-C50C-407E-A947-70E740481C1C}">
                <a14:useLocalDpi xmlns:a14="http://schemas.microsoft.com/office/drawing/2010/main"/>
              </a:ext>
            </a:extLst>
          </a:blip>
          <a:srcRect l="-663"/>
          <a:stretch/>
        </p:blipFill>
        <p:spPr>
          <a:xfrm>
            <a:off x="854931" y="2017458"/>
            <a:ext cx="1980655" cy="11085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4"/>
                                        </p:tgtEl>
                                        <p:attrNameLst>
                                          <p:attrName>style.visibility</p:attrName>
                                        </p:attrNameLst>
                                      </p:cBhvr>
                                      <p:to>
                                        <p:strVal val="visible"/>
                                      </p:to>
                                    </p:set>
                                    <p:animEffect transition="in" filter="fade">
                                      <p:cBhvr>
                                        <p:cTn id="7" dur="1000"/>
                                        <p:tgtEl>
                                          <p:spTgt spid="34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45"/>
                                        </p:tgtEl>
                                        <p:attrNameLst>
                                          <p:attrName>style.visibility</p:attrName>
                                        </p:attrNameLst>
                                      </p:cBhvr>
                                      <p:to>
                                        <p:strVal val="visible"/>
                                      </p:to>
                                    </p:set>
                                    <p:animEffect transition="in" filter="fade">
                                      <p:cBhvr>
                                        <p:cTn id="12" dur="1000"/>
                                        <p:tgtEl>
                                          <p:spTgt spid="34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46"/>
                                        </p:tgtEl>
                                        <p:attrNameLst>
                                          <p:attrName>style.visibility</p:attrName>
                                        </p:attrNameLst>
                                      </p:cBhvr>
                                      <p:to>
                                        <p:strVal val="visible"/>
                                      </p:to>
                                    </p:set>
                                    <p:animEffect transition="in" filter="fade">
                                      <p:cBhvr>
                                        <p:cTn id="17" dur="1000"/>
                                        <p:tgtEl>
                                          <p:spTgt spid="3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54"/>
        <p:cNvGrpSpPr/>
        <p:nvPr/>
      </p:nvGrpSpPr>
      <p:grpSpPr>
        <a:xfrm>
          <a:off x="0" y="0"/>
          <a:ext cx="0" cy="0"/>
          <a:chOff x="0" y="0"/>
          <a:chExt cx="0" cy="0"/>
        </a:xfrm>
      </p:grpSpPr>
      <p:sp>
        <p:nvSpPr>
          <p:cNvPr id="355" name="Google Shape;355;p53"/>
          <p:cNvSpPr/>
          <p:nvPr/>
        </p:nvSpPr>
        <p:spPr>
          <a:xfrm rot="-5400000">
            <a:off x="6941750" y="2992725"/>
            <a:ext cx="2364300" cy="1767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356" name="Google Shape;356;p53"/>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357" name="Google Shape;357;p53"/>
          <p:cNvSpPr txBox="1">
            <a:spLocks noGrp="1"/>
          </p:cNvSpPr>
          <p:nvPr>
            <p:ph type="title"/>
          </p:nvPr>
        </p:nvSpPr>
        <p:spPr>
          <a:xfrm>
            <a:off x="628650" y="424806"/>
            <a:ext cx="7886700" cy="9942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ts val="2400"/>
              <a:buFont typeface="Calibri"/>
              <a:buNone/>
            </a:pPr>
            <a:r>
              <a:rPr lang="en-GB" sz="2400" b="1">
                <a:solidFill>
                  <a:srgbClr val="9DBCB4"/>
                </a:solidFill>
              </a:rPr>
              <a:t>Review Activities - Differentiated</a:t>
            </a:r>
            <a:endParaRPr sz="2400" b="1"/>
          </a:p>
          <a:p>
            <a:pPr marL="0" lvl="0" indent="0" algn="l" rtl="0">
              <a:lnSpc>
                <a:spcPct val="90000"/>
              </a:lnSpc>
              <a:spcBef>
                <a:spcPts val="0"/>
              </a:spcBef>
              <a:spcAft>
                <a:spcPts val="0"/>
              </a:spcAft>
              <a:buClr>
                <a:schemeClr val="dk1"/>
              </a:buClr>
              <a:buSzPts val="2400"/>
              <a:buFont typeface="Calibri"/>
              <a:buNone/>
            </a:pPr>
            <a:r>
              <a:rPr lang="en-GB" sz="1100"/>
              <a:t>  </a:t>
            </a:r>
            <a:br>
              <a:rPr lang="en-GB"/>
            </a:br>
            <a:r>
              <a:rPr lang="en-GB" b="1"/>
              <a:t>Student or Teacher Choice</a:t>
            </a:r>
            <a:endParaRPr sz="3133" b="1"/>
          </a:p>
        </p:txBody>
      </p:sp>
      <p:sp>
        <p:nvSpPr>
          <p:cNvPr id="358" name="Google Shape;358;p53"/>
          <p:cNvSpPr txBox="1"/>
          <p:nvPr/>
        </p:nvSpPr>
        <p:spPr>
          <a:xfrm>
            <a:off x="815100" y="1419000"/>
            <a:ext cx="7361400" cy="3416290"/>
          </a:xfrm>
          <a:prstGeom prst="rect">
            <a:avLst/>
          </a:prstGeom>
          <a:noFill/>
          <a:ln>
            <a:noFill/>
          </a:ln>
        </p:spPr>
        <p:txBody>
          <a:bodyPr spcFirstLastPara="1" wrap="square" lIns="91425" tIns="91425" rIns="91425" bIns="91425" anchor="t" anchorCtr="0">
            <a:spAutoFit/>
          </a:bodyPr>
          <a:lstStyle/>
          <a:p>
            <a:pPr marL="457200" lvl="0" indent="-317500" algn="l" rtl="0">
              <a:spcBef>
                <a:spcPts val="0"/>
              </a:spcBef>
              <a:spcAft>
                <a:spcPts val="0"/>
              </a:spcAft>
              <a:buSzPts val="1400"/>
              <a:buAutoNum type="arabicPeriod"/>
            </a:pPr>
            <a:r>
              <a:rPr lang="en-GB" dirty="0"/>
              <a:t>Create a 10-question quiz (with answers) to test the other groups on this module’s learning.</a:t>
            </a:r>
            <a:endParaRPr dirty="0"/>
          </a:p>
          <a:p>
            <a:pPr marL="457200" lvl="0" indent="-317500" algn="l" rtl="0">
              <a:spcBef>
                <a:spcPts val="0"/>
              </a:spcBef>
              <a:spcAft>
                <a:spcPts val="0"/>
              </a:spcAft>
              <a:buSzPts val="1400"/>
              <a:buAutoNum type="arabicPeriod"/>
            </a:pPr>
            <a:r>
              <a:rPr lang="en-GB" dirty="0"/>
              <a:t>Reflect and discuss as a class on what you have learned about blindness and vision impairment. </a:t>
            </a:r>
            <a:endParaRPr dirty="0"/>
          </a:p>
          <a:p>
            <a:pPr marL="457200" lvl="0" indent="-317500" algn="l" rtl="0">
              <a:spcBef>
                <a:spcPts val="0"/>
              </a:spcBef>
              <a:spcAft>
                <a:spcPts val="0"/>
              </a:spcAft>
              <a:buSzPts val="1400"/>
              <a:buAutoNum type="arabicPeriod"/>
            </a:pPr>
            <a:r>
              <a:rPr lang="en-GB" dirty="0"/>
              <a:t>3-2-1: three causes of avoidable blindness, two things you have learned, one question you still have or would like to know more about.</a:t>
            </a:r>
            <a:endParaRPr dirty="0"/>
          </a:p>
          <a:p>
            <a:pPr marL="457200" lvl="0" indent="-317500" algn="l" rtl="0">
              <a:spcBef>
                <a:spcPts val="0"/>
              </a:spcBef>
              <a:spcAft>
                <a:spcPts val="0"/>
              </a:spcAft>
              <a:buSzPts val="1400"/>
              <a:buAutoNum type="arabicPeriod"/>
            </a:pPr>
            <a:r>
              <a:rPr lang="en-GB" dirty="0"/>
              <a:t>Create a public service announcement about the impact of blindness.</a:t>
            </a:r>
            <a:endParaRPr dirty="0"/>
          </a:p>
          <a:p>
            <a:pPr marL="457200" lvl="0" indent="-317500" algn="l" rtl="0">
              <a:spcBef>
                <a:spcPts val="0"/>
              </a:spcBef>
              <a:spcAft>
                <a:spcPts val="0"/>
              </a:spcAft>
              <a:buSzPts val="1400"/>
              <a:buAutoNum type="arabicPeriod"/>
            </a:pPr>
            <a:r>
              <a:rPr lang="en-GB" dirty="0"/>
              <a:t>Write a story from the perspective of someone who is blind. </a:t>
            </a:r>
            <a:endParaRPr dirty="0"/>
          </a:p>
          <a:p>
            <a:pPr marL="457200" lvl="0" indent="-317500" algn="l" rtl="0">
              <a:spcBef>
                <a:spcPts val="0"/>
              </a:spcBef>
              <a:spcAft>
                <a:spcPts val="0"/>
              </a:spcAft>
              <a:buSzPts val="1400"/>
              <a:buAutoNum type="arabicPeriod"/>
            </a:pPr>
            <a:r>
              <a:rPr lang="en-GB" dirty="0"/>
              <a:t>Role-play or freeze frame different scenarios in which someone is dealing with vision impairment.</a:t>
            </a:r>
            <a:endParaRPr dirty="0"/>
          </a:p>
          <a:p>
            <a:pPr marL="457200" lvl="0" indent="-317500" algn="l" rtl="0">
              <a:spcBef>
                <a:spcPts val="0"/>
              </a:spcBef>
              <a:spcAft>
                <a:spcPts val="0"/>
              </a:spcAft>
              <a:buSzPts val="1400"/>
              <a:buAutoNum type="arabicPeriod"/>
            </a:pPr>
            <a:r>
              <a:rPr lang="en-GB" dirty="0"/>
              <a:t>Create a collage, artwork, or song about their own personal experience with vision loss.</a:t>
            </a:r>
            <a:endParaRPr dirty="0"/>
          </a:p>
          <a:p>
            <a:pPr marL="457200" lvl="0" indent="-317500" algn="l" rtl="0">
              <a:spcBef>
                <a:spcPts val="0"/>
              </a:spcBef>
              <a:spcAft>
                <a:spcPts val="0"/>
              </a:spcAft>
              <a:buSzPts val="1400"/>
              <a:buAutoNum type="arabicPeriod"/>
            </a:pPr>
            <a:r>
              <a:rPr lang="en-GB" dirty="0"/>
              <a:t>Interview someone with vision impairment or blindness and write a report on their experience.</a:t>
            </a:r>
            <a:endParaRPr dirty="0"/>
          </a:p>
          <a:p>
            <a:pPr marL="0" lvl="0" indent="0" algn="l" rtl="0">
              <a:spcBef>
                <a:spcPts val="0"/>
              </a:spcBef>
              <a:spcAft>
                <a:spcPts val="0"/>
              </a:spcAft>
              <a:buNone/>
            </a:pPr>
            <a:endParaRP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3" name="Google Shape;133;p28"/>
          <p:cNvSpPr/>
          <p:nvPr/>
        </p:nvSpPr>
        <p:spPr>
          <a:xfrm rot="-5400000">
            <a:off x="6941750" y="2992725"/>
            <a:ext cx="2364300" cy="1767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FFFFFF"/>
              </a:solidFill>
              <a:effectLst/>
              <a:uLnTx/>
              <a:uFillTx/>
              <a:latin typeface="Calibri"/>
              <a:ea typeface="Calibri"/>
              <a:cs typeface="Calibri"/>
              <a:sym typeface="Calibri"/>
            </a:endParaRPr>
          </a:p>
        </p:txBody>
      </p:sp>
      <p:pic>
        <p:nvPicPr>
          <p:cNvPr id="134" name="Google Shape;134;p28"/>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135" name="Google Shape;135;p28"/>
          <p:cNvSpPr txBox="1">
            <a:spLocks noGrp="1"/>
          </p:cNvSpPr>
          <p:nvPr>
            <p:ph type="body" idx="1"/>
          </p:nvPr>
        </p:nvSpPr>
        <p:spPr>
          <a:xfrm>
            <a:off x="628650" y="1639773"/>
            <a:ext cx="7176000" cy="2783400"/>
          </a:xfrm>
          <a:prstGeom prst="rect">
            <a:avLst/>
          </a:prstGeom>
          <a:noFill/>
          <a:ln>
            <a:noFill/>
          </a:ln>
        </p:spPr>
        <p:txBody>
          <a:bodyPr spcFirstLastPara="1" wrap="square" lIns="68575" tIns="34275" rIns="68575" bIns="34275" anchor="t" anchorCtr="0">
            <a:normAutofit fontScale="92500" lnSpcReduction="10000"/>
          </a:bodyPr>
          <a:lstStyle/>
          <a:p>
            <a:pPr marL="520700" indent="-457200">
              <a:lnSpc>
                <a:spcPct val="110000"/>
              </a:lnSpc>
              <a:buSzPts val="2600"/>
            </a:pPr>
            <a:r>
              <a:rPr lang="en-GB" sz="2600" dirty="0">
                <a:solidFill>
                  <a:schemeClr val="dk1"/>
                </a:solidFill>
              </a:rPr>
              <a:t>Get into pairs</a:t>
            </a:r>
            <a:endParaRPr sz="2600" dirty="0">
              <a:solidFill>
                <a:schemeClr val="dk1"/>
              </a:solidFill>
            </a:endParaRPr>
          </a:p>
          <a:p>
            <a:pPr marL="520700" indent="-457200">
              <a:lnSpc>
                <a:spcPct val="110000"/>
              </a:lnSpc>
              <a:buSzPts val="2600"/>
            </a:pPr>
            <a:r>
              <a:rPr lang="en-GB" sz="2600" dirty="0">
                <a:solidFill>
                  <a:schemeClr val="dk1"/>
                </a:solidFill>
              </a:rPr>
              <a:t>Take turns wearing the blindfold and lead your partner around the classroom. </a:t>
            </a:r>
            <a:r>
              <a:rPr lang="en-GB" sz="2600" i="1" dirty="0">
                <a:solidFill>
                  <a:schemeClr val="dk1"/>
                </a:solidFill>
              </a:rPr>
              <a:t>You will need to help them by describing the surroundings and avoiding obstacles!</a:t>
            </a:r>
            <a:endParaRPr sz="2600" dirty="0">
              <a:solidFill>
                <a:schemeClr val="dk1"/>
              </a:solidFill>
            </a:endParaRPr>
          </a:p>
          <a:p>
            <a:pPr marL="520700" indent="-457200">
              <a:lnSpc>
                <a:spcPct val="110000"/>
              </a:lnSpc>
              <a:buSzPts val="2600"/>
            </a:pPr>
            <a:r>
              <a:rPr lang="en-GB" sz="2600" dirty="0">
                <a:solidFill>
                  <a:schemeClr val="dk1"/>
                </a:solidFill>
              </a:rPr>
              <a:t>After a few minutes, switch the roles. </a:t>
            </a:r>
            <a:endParaRPr sz="2600" dirty="0">
              <a:solidFill>
                <a:schemeClr val="dk1"/>
              </a:solidFill>
            </a:endParaRPr>
          </a:p>
        </p:txBody>
      </p:sp>
      <p:sp>
        <p:nvSpPr>
          <p:cNvPr id="136" name="Google Shape;136;p28"/>
          <p:cNvSpPr txBox="1">
            <a:spLocks noGrp="1"/>
          </p:cNvSpPr>
          <p:nvPr>
            <p:ph type="title"/>
          </p:nvPr>
        </p:nvSpPr>
        <p:spPr>
          <a:xfrm>
            <a:off x="628650" y="424806"/>
            <a:ext cx="7886700" cy="9942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ts val="2400"/>
              <a:buFont typeface="Calibri"/>
              <a:buNone/>
            </a:pPr>
            <a:endParaRPr lang="en-GB" sz="2400" b="1" dirty="0">
              <a:solidFill>
                <a:srgbClr val="9DBCB4"/>
              </a:solidFill>
            </a:endParaRPr>
          </a:p>
          <a:p>
            <a:pPr marL="0" lvl="0" indent="0" algn="l" rtl="0">
              <a:lnSpc>
                <a:spcPct val="90000"/>
              </a:lnSpc>
              <a:spcBef>
                <a:spcPts val="0"/>
              </a:spcBef>
              <a:spcAft>
                <a:spcPts val="0"/>
              </a:spcAft>
              <a:buClr>
                <a:schemeClr val="dk1"/>
              </a:buClr>
              <a:buSzPts val="2400"/>
              <a:buFont typeface="Calibri"/>
              <a:buNone/>
            </a:pPr>
            <a:r>
              <a:rPr lang="en-GB" sz="1100" dirty="0"/>
              <a:t>  </a:t>
            </a:r>
            <a:br>
              <a:rPr lang="en-GB" dirty="0"/>
            </a:br>
            <a:r>
              <a:rPr lang="en-GB" sz="3133" b="1" dirty="0"/>
              <a:t>What might vision loss feel like?</a:t>
            </a:r>
            <a:endParaRPr sz="3133" dirty="0"/>
          </a:p>
        </p:txBody>
      </p:sp>
      <p:pic>
        <p:nvPicPr>
          <p:cNvPr id="137" name="Google Shape;137;p28"/>
          <p:cNvPicPr preferRelativeResize="0"/>
          <p:nvPr/>
        </p:nvPicPr>
        <p:blipFill>
          <a:blip r:embed="rId4">
            <a:alphaModFix/>
          </a:blip>
          <a:stretch>
            <a:fillRect/>
          </a:stretch>
        </p:blipFill>
        <p:spPr>
          <a:xfrm>
            <a:off x="7598450" y="501000"/>
            <a:ext cx="994200" cy="9942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39"/>
          <p:cNvSpPr/>
          <p:nvPr/>
        </p:nvSpPr>
        <p:spPr>
          <a:xfrm rot="-5400000">
            <a:off x="6941750" y="2992725"/>
            <a:ext cx="2364300" cy="1767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220" name="Google Shape;220;p39"/>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221" name="Google Shape;221;p39"/>
          <p:cNvSpPr txBox="1">
            <a:spLocks noGrp="1"/>
          </p:cNvSpPr>
          <p:nvPr>
            <p:ph type="body" idx="1"/>
          </p:nvPr>
        </p:nvSpPr>
        <p:spPr>
          <a:xfrm>
            <a:off x="2185500" y="1473607"/>
            <a:ext cx="5914200" cy="3357300"/>
          </a:xfrm>
          <a:prstGeom prst="rect">
            <a:avLst/>
          </a:prstGeom>
          <a:noFill/>
          <a:ln>
            <a:noFill/>
          </a:ln>
        </p:spPr>
        <p:txBody>
          <a:bodyPr spcFirstLastPara="1" wrap="square" lIns="68575" tIns="34275" rIns="68575" bIns="34275" anchor="t" anchorCtr="0">
            <a:normAutofit lnSpcReduction="10000"/>
          </a:bodyPr>
          <a:lstStyle/>
          <a:p>
            <a:pPr marL="587375" lvl="0" indent="-457200" algn="l" rtl="0">
              <a:lnSpc>
                <a:spcPct val="115000"/>
              </a:lnSpc>
              <a:spcBef>
                <a:spcPts val="800"/>
              </a:spcBef>
              <a:spcAft>
                <a:spcPts val="0"/>
              </a:spcAft>
              <a:buClr>
                <a:schemeClr val="dk1"/>
              </a:buClr>
              <a:buSzPct val="100000"/>
              <a:buFont typeface="+mj-lt"/>
              <a:buAutoNum type="arabicPeriod"/>
            </a:pPr>
            <a:r>
              <a:rPr lang="en-NZ" sz="2000" dirty="0">
                <a:solidFill>
                  <a:schemeClr val="dk1"/>
                </a:solidFill>
              </a:rPr>
              <a:t>How did it feel to wear the blindfold or eye patch? Was it hard to walk around without seeing?</a:t>
            </a:r>
          </a:p>
          <a:p>
            <a:pPr marL="587375" lvl="0" indent="-457200" algn="l" rtl="0">
              <a:lnSpc>
                <a:spcPct val="115000"/>
              </a:lnSpc>
              <a:spcBef>
                <a:spcPts val="800"/>
              </a:spcBef>
              <a:spcAft>
                <a:spcPts val="0"/>
              </a:spcAft>
              <a:buClr>
                <a:schemeClr val="dk1"/>
              </a:buClr>
              <a:buSzPct val="100000"/>
              <a:buFont typeface="+mj-lt"/>
              <a:buAutoNum type="arabicPeriod"/>
            </a:pPr>
            <a:r>
              <a:rPr lang="en-NZ" sz="2000" dirty="0">
                <a:solidFill>
                  <a:schemeClr val="dk1"/>
                </a:solidFill>
              </a:rPr>
              <a:t>How do you think this activity helped you understand what it might be like to have trouble seeing or be blind?</a:t>
            </a:r>
          </a:p>
          <a:p>
            <a:pPr marL="587375" lvl="0" indent="-457200" algn="l" rtl="0">
              <a:lnSpc>
                <a:spcPct val="115000"/>
              </a:lnSpc>
              <a:spcBef>
                <a:spcPts val="800"/>
              </a:spcBef>
              <a:spcAft>
                <a:spcPts val="0"/>
              </a:spcAft>
              <a:buClr>
                <a:schemeClr val="dk1"/>
              </a:buClr>
              <a:buSzPct val="100000"/>
              <a:buFont typeface="+mj-lt"/>
              <a:buAutoNum type="arabicPeriod"/>
            </a:pPr>
            <a:r>
              <a:rPr lang="en-GB" sz="2000" dirty="0">
                <a:solidFill>
                  <a:schemeClr val="dk1"/>
                </a:solidFill>
              </a:rPr>
              <a:t>How might people feel excluded (left out) if they experienced the challenge of poor eyesight?</a:t>
            </a:r>
            <a:endParaRPr sz="2000" dirty="0">
              <a:solidFill>
                <a:schemeClr val="dk1"/>
              </a:solidFill>
            </a:endParaRPr>
          </a:p>
        </p:txBody>
      </p:sp>
      <p:sp>
        <p:nvSpPr>
          <p:cNvPr id="222" name="Google Shape;222;p39"/>
          <p:cNvSpPr txBox="1">
            <a:spLocks noGrp="1"/>
          </p:cNvSpPr>
          <p:nvPr>
            <p:ph type="title"/>
          </p:nvPr>
        </p:nvSpPr>
        <p:spPr>
          <a:xfrm>
            <a:off x="628650" y="424806"/>
            <a:ext cx="7886700" cy="9942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ts val="2400"/>
              <a:buFont typeface="Calibri"/>
              <a:buNone/>
            </a:pPr>
            <a:endParaRPr lang="en-GB" sz="2400" b="1" dirty="0">
              <a:solidFill>
                <a:srgbClr val="9DBCB4"/>
              </a:solidFill>
            </a:endParaRPr>
          </a:p>
          <a:p>
            <a:pPr marL="0" lvl="0" indent="0" algn="l" rtl="0">
              <a:lnSpc>
                <a:spcPct val="90000"/>
              </a:lnSpc>
              <a:spcBef>
                <a:spcPts val="0"/>
              </a:spcBef>
              <a:spcAft>
                <a:spcPts val="0"/>
              </a:spcAft>
              <a:buClr>
                <a:schemeClr val="dk1"/>
              </a:buClr>
              <a:buSzPts val="2400"/>
              <a:buFont typeface="Calibri"/>
              <a:buNone/>
            </a:pPr>
            <a:r>
              <a:rPr lang="en-GB" sz="1100" dirty="0"/>
              <a:t>  </a:t>
            </a:r>
            <a:br>
              <a:rPr lang="en-GB" dirty="0"/>
            </a:br>
            <a:r>
              <a:rPr lang="en-GB" sz="3133" b="1" dirty="0"/>
              <a:t>What might vision loss feel like?</a:t>
            </a:r>
            <a:endParaRPr sz="3133" dirty="0"/>
          </a:p>
        </p:txBody>
      </p:sp>
      <p:pic>
        <p:nvPicPr>
          <p:cNvPr id="223" name="Google Shape;223;p39"/>
          <p:cNvPicPr preferRelativeResize="0"/>
          <p:nvPr/>
        </p:nvPicPr>
        <p:blipFill>
          <a:blip r:embed="rId4">
            <a:alphaModFix/>
          </a:blip>
          <a:stretch>
            <a:fillRect/>
          </a:stretch>
        </p:blipFill>
        <p:spPr>
          <a:xfrm>
            <a:off x="628650" y="1619950"/>
            <a:ext cx="1428750" cy="14287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30"/>
          <p:cNvSpPr/>
          <p:nvPr/>
        </p:nvSpPr>
        <p:spPr>
          <a:xfrm rot="-5400000">
            <a:off x="6941750" y="2992725"/>
            <a:ext cx="2364300" cy="1767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154" name="Google Shape;154;p30"/>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155" name="Google Shape;155;p30"/>
          <p:cNvSpPr txBox="1">
            <a:spLocks noGrp="1"/>
          </p:cNvSpPr>
          <p:nvPr>
            <p:ph type="body" idx="1"/>
          </p:nvPr>
        </p:nvSpPr>
        <p:spPr>
          <a:xfrm>
            <a:off x="2560075" y="1781175"/>
            <a:ext cx="5761500" cy="2783400"/>
          </a:xfrm>
          <a:prstGeom prst="rect">
            <a:avLst/>
          </a:prstGeom>
          <a:noFill/>
          <a:ln>
            <a:noFill/>
          </a:ln>
        </p:spPr>
        <p:txBody>
          <a:bodyPr spcFirstLastPara="1" wrap="square" lIns="68575" tIns="34275" rIns="68575" bIns="34275" anchor="t" anchorCtr="0">
            <a:normAutofit/>
          </a:bodyPr>
          <a:lstStyle/>
          <a:p>
            <a:pPr marL="0" lvl="2" indent="0" algn="l" rtl="0">
              <a:spcBef>
                <a:spcPts val="400"/>
              </a:spcBef>
              <a:spcAft>
                <a:spcPts val="0"/>
              </a:spcAft>
              <a:buNone/>
            </a:pPr>
            <a:r>
              <a:rPr lang="en-GB" sz="3000">
                <a:solidFill>
                  <a:schemeClr val="dk1"/>
                </a:solidFill>
              </a:rPr>
              <a:t>What do </a:t>
            </a:r>
            <a:r>
              <a:rPr lang="en-GB" sz="3000" b="1">
                <a:solidFill>
                  <a:schemeClr val="dk1"/>
                </a:solidFill>
              </a:rPr>
              <a:t>you</a:t>
            </a:r>
            <a:r>
              <a:rPr lang="en-GB" sz="3000">
                <a:solidFill>
                  <a:schemeClr val="dk1"/>
                </a:solidFill>
              </a:rPr>
              <a:t> think blindness is?</a:t>
            </a:r>
            <a:endParaRPr sz="3000">
              <a:solidFill>
                <a:schemeClr val="dk1"/>
              </a:solidFill>
            </a:endParaRPr>
          </a:p>
          <a:p>
            <a:pPr marL="0" lvl="2" indent="0" algn="l" rtl="0">
              <a:spcBef>
                <a:spcPts val="400"/>
              </a:spcBef>
              <a:spcAft>
                <a:spcPts val="0"/>
              </a:spcAft>
              <a:buNone/>
            </a:pPr>
            <a:endParaRPr sz="3000">
              <a:solidFill>
                <a:schemeClr val="dk1"/>
              </a:solidFill>
            </a:endParaRPr>
          </a:p>
          <a:p>
            <a:pPr marL="0" lvl="2" indent="0" algn="l" rtl="0">
              <a:spcBef>
                <a:spcPts val="400"/>
              </a:spcBef>
              <a:spcAft>
                <a:spcPts val="0"/>
              </a:spcAft>
              <a:buNone/>
            </a:pPr>
            <a:r>
              <a:rPr lang="en-GB" sz="3000">
                <a:solidFill>
                  <a:schemeClr val="dk1"/>
                </a:solidFill>
              </a:rPr>
              <a:t>Do you know of anyone who is blind, or who has trouble seeing?</a:t>
            </a:r>
            <a:endParaRPr sz="3000">
              <a:solidFill>
                <a:schemeClr val="dk1"/>
              </a:solidFill>
            </a:endParaRPr>
          </a:p>
        </p:txBody>
      </p:sp>
      <p:sp>
        <p:nvSpPr>
          <p:cNvPr id="156" name="Google Shape;156;p30"/>
          <p:cNvSpPr txBox="1">
            <a:spLocks noGrp="1"/>
          </p:cNvSpPr>
          <p:nvPr>
            <p:ph type="title"/>
          </p:nvPr>
        </p:nvSpPr>
        <p:spPr>
          <a:xfrm>
            <a:off x="628650" y="424806"/>
            <a:ext cx="7886700" cy="9942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ts val="2400"/>
              <a:buFont typeface="Calibri"/>
              <a:buNone/>
            </a:pPr>
            <a:endParaRPr lang="en-GB" sz="2400" b="1" dirty="0">
              <a:solidFill>
                <a:srgbClr val="9DBCB4"/>
              </a:solidFill>
            </a:endParaRPr>
          </a:p>
          <a:p>
            <a:pPr>
              <a:buSzPts val="2400"/>
            </a:pPr>
            <a:r>
              <a:rPr lang="en-GB" sz="1100" dirty="0"/>
              <a:t>  </a:t>
            </a:r>
            <a:br>
              <a:rPr lang="en-GB" dirty="0"/>
            </a:br>
            <a:r>
              <a:rPr lang="en-GB" sz="3100" b="1" dirty="0"/>
              <a:t>What is Blindness? </a:t>
            </a:r>
            <a:endParaRPr sz="3133"/>
          </a:p>
        </p:txBody>
      </p:sp>
      <p:pic>
        <p:nvPicPr>
          <p:cNvPr id="157" name="Google Shape;157;p30"/>
          <p:cNvPicPr preferRelativeResize="0"/>
          <p:nvPr/>
        </p:nvPicPr>
        <p:blipFill>
          <a:blip r:embed="rId4">
            <a:alphaModFix/>
          </a:blip>
          <a:stretch>
            <a:fillRect/>
          </a:stretch>
        </p:blipFill>
        <p:spPr>
          <a:xfrm>
            <a:off x="923925" y="1857363"/>
            <a:ext cx="1428750" cy="14287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31"/>
          <p:cNvSpPr/>
          <p:nvPr/>
        </p:nvSpPr>
        <p:spPr>
          <a:xfrm rot="-5400000">
            <a:off x="6941750" y="2992725"/>
            <a:ext cx="2364300" cy="1767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164" name="Google Shape;164;p31"/>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165" name="Google Shape;165;p31"/>
          <p:cNvSpPr txBox="1">
            <a:spLocks noGrp="1"/>
          </p:cNvSpPr>
          <p:nvPr>
            <p:ph type="body" idx="1"/>
          </p:nvPr>
        </p:nvSpPr>
        <p:spPr>
          <a:xfrm>
            <a:off x="628650" y="1575648"/>
            <a:ext cx="7579800" cy="2783400"/>
          </a:xfrm>
          <a:prstGeom prst="rect">
            <a:avLst/>
          </a:prstGeom>
          <a:noFill/>
          <a:ln>
            <a:noFill/>
          </a:ln>
        </p:spPr>
        <p:txBody>
          <a:bodyPr spcFirstLastPara="1" wrap="square" lIns="68575" tIns="34275" rIns="68575" bIns="34275" anchor="t" anchorCtr="0">
            <a:normAutofit fontScale="62500" lnSpcReduction="20000"/>
          </a:bodyPr>
          <a:lstStyle/>
          <a:p>
            <a:pPr marL="0" lvl="2" indent="0" algn="l" rtl="0">
              <a:lnSpc>
                <a:spcPct val="120000"/>
              </a:lnSpc>
              <a:spcBef>
                <a:spcPts val="400"/>
              </a:spcBef>
              <a:spcAft>
                <a:spcPts val="600"/>
              </a:spcAft>
              <a:buNone/>
            </a:pPr>
            <a:r>
              <a:rPr lang="en-NZ" sz="3285" b="1" dirty="0">
                <a:solidFill>
                  <a:schemeClr val="dk1"/>
                </a:solidFill>
              </a:rPr>
              <a:t>Blindness </a:t>
            </a:r>
            <a:r>
              <a:rPr lang="en-NZ" sz="3285" dirty="0">
                <a:solidFill>
                  <a:schemeClr val="dk1"/>
                </a:solidFill>
              </a:rPr>
              <a:t>can refer to people who have no light perception, but also to some people who have very poor vision, below a certain standard, even when wearing their glasses.</a:t>
            </a:r>
            <a:endParaRPr sz="3285" dirty="0">
              <a:solidFill>
                <a:schemeClr val="dk1"/>
              </a:solidFill>
            </a:endParaRPr>
          </a:p>
          <a:p>
            <a:pPr marL="0" lvl="2" indent="0" algn="l" rtl="0">
              <a:lnSpc>
                <a:spcPct val="120000"/>
              </a:lnSpc>
              <a:spcBef>
                <a:spcPts val="400"/>
              </a:spcBef>
              <a:spcAft>
                <a:spcPts val="600"/>
              </a:spcAft>
              <a:buNone/>
            </a:pPr>
            <a:r>
              <a:rPr lang="en-GB" sz="3285" dirty="0">
                <a:solidFill>
                  <a:schemeClr val="dk1"/>
                </a:solidFill>
              </a:rPr>
              <a:t>This can be caused by diseases, injuries, or conditions that people are born with (this is called </a:t>
            </a:r>
            <a:r>
              <a:rPr lang="en-GB" sz="3285" i="1" dirty="0">
                <a:solidFill>
                  <a:schemeClr val="dk1"/>
                </a:solidFill>
              </a:rPr>
              <a:t>genetic</a:t>
            </a:r>
            <a:r>
              <a:rPr lang="en-GB" sz="3285" dirty="0">
                <a:solidFill>
                  <a:schemeClr val="dk1"/>
                </a:solidFill>
              </a:rPr>
              <a:t>). </a:t>
            </a:r>
            <a:endParaRPr sz="3285" dirty="0">
              <a:solidFill>
                <a:schemeClr val="dk1"/>
              </a:solidFill>
            </a:endParaRPr>
          </a:p>
          <a:p>
            <a:pPr marL="0" lvl="2" indent="0" algn="l" rtl="0">
              <a:lnSpc>
                <a:spcPct val="120000"/>
              </a:lnSpc>
              <a:spcBef>
                <a:spcPts val="400"/>
              </a:spcBef>
              <a:spcAft>
                <a:spcPts val="600"/>
              </a:spcAft>
              <a:buNone/>
            </a:pPr>
            <a:r>
              <a:rPr lang="en-GB" sz="3285" dirty="0">
                <a:solidFill>
                  <a:schemeClr val="dk1"/>
                </a:solidFill>
              </a:rPr>
              <a:t>People who are blind may use other senses like touch, sound, and smell to navigate their environment.</a:t>
            </a:r>
            <a:endParaRPr sz="3285" dirty="0">
              <a:solidFill>
                <a:schemeClr val="dk1"/>
              </a:solidFill>
            </a:endParaRPr>
          </a:p>
          <a:p>
            <a:pPr marL="0" lvl="2" indent="0" algn="l" rtl="0">
              <a:lnSpc>
                <a:spcPct val="120000"/>
              </a:lnSpc>
              <a:spcBef>
                <a:spcPts val="400"/>
              </a:spcBef>
              <a:spcAft>
                <a:spcPts val="600"/>
              </a:spcAft>
              <a:buNone/>
            </a:pPr>
            <a:endParaRPr sz="3000" dirty="0">
              <a:solidFill>
                <a:schemeClr val="dk1"/>
              </a:solidFill>
            </a:endParaRPr>
          </a:p>
        </p:txBody>
      </p:sp>
      <p:sp>
        <p:nvSpPr>
          <p:cNvPr id="166" name="Google Shape;166;p31"/>
          <p:cNvSpPr txBox="1">
            <a:spLocks noGrp="1"/>
          </p:cNvSpPr>
          <p:nvPr>
            <p:ph type="title"/>
          </p:nvPr>
        </p:nvSpPr>
        <p:spPr>
          <a:xfrm>
            <a:off x="628650" y="424806"/>
            <a:ext cx="7886700" cy="9942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ts val="2400"/>
              <a:buFont typeface="Calibri"/>
              <a:buNone/>
            </a:pPr>
            <a:endParaRPr lang="en-GB" sz="2400" b="1" dirty="0">
              <a:solidFill>
                <a:srgbClr val="9DBCB4"/>
              </a:solidFill>
            </a:endParaRPr>
          </a:p>
          <a:p>
            <a:pPr>
              <a:buSzPts val="2400"/>
            </a:pPr>
            <a:r>
              <a:rPr lang="en-GB" sz="1100" dirty="0"/>
              <a:t>  </a:t>
            </a:r>
            <a:br>
              <a:rPr lang="en-GB" dirty="0"/>
            </a:br>
            <a:r>
              <a:rPr lang="en-GB" sz="3100" b="1" dirty="0"/>
              <a:t>What is Blindness? </a:t>
            </a:r>
            <a:endParaRPr sz="3133"/>
          </a:p>
        </p:txBody>
      </p:sp>
      <p:pic>
        <p:nvPicPr>
          <p:cNvPr id="167" name="Google Shape;167;p31"/>
          <p:cNvPicPr preferRelativeResize="0"/>
          <p:nvPr/>
        </p:nvPicPr>
        <p:blipFill>
          <a:blip r:embed="rId4">
            <a:alphaModFix/>
          </a:blip>
          <a:stretch>
            <a:fillRect/>
          </a:stretch>
        </p:blipFill>
        <p:spPr>
          <a:xfrm>
            <a:off x="7586375" y="424800"/>
            <a:ext cx="1082475" cy="10824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32"/>
          <p:cNvSpPr/>
          <p:nvPr/>
        </p:nvSpPr>
        <p:spPr>
          <a:xfrm rot="-5400000">
            <a:off x="6941750" y="2992725"/>
            <a:ext cx="2364300" cy="1767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174" name="Google Shape;174;p32"/>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175" name="Google Shape;175;p32"/>
          <p:cNvSpPr txBox="1">
            <a:spLocks noGrp="1"/>
          </p:cNvSpPr>
          <p:nvPr>
            <p:ph type="body" idx="1"/>
          </p:nvPr>
        </p:nvSpPr>
        <p:spPr>
          <a:xfrm>
            <a:off x="704850" y="1738600"/>
            <a:ext cx="7408500" cy="2783400"/>
          </a:xfrm>
          <a:prstGeom prst="rect">
            <a:avLst/>
          </a:prstGeom>
          <a:noFill/>
          <a:ln>
            <a:noFill/>
          </a:ln>
        </p:spPr>
        <p:txBody>
          <a:bodyPr spcFirstLastPara="1" wrap="square" lIns="68575" tIns="34275" rIns="68575" bIns="34275" anchor="t" anchorCtr="0">
            <a:noAutofit/>
          </a:bodyPr>
          <a:lstStyle/>
          <a:p>
            <a:pPr marL="0" lvl="2" indent="0" algn="l" rtl="0">
              <a:lnSpc>
                <a:spcPct val="100000"/>
              </a:lnSpc>
              <a:spcBef>
                <a:spcPts val="400"/>
              </a:spcBef>
              <a:spcAft>
                <a:spcPts val="600"/>
              </a:spcAft>
              <a:buSzPts val="605"/>
              <a:buNone/>
            </a:pPr>
            <a:r>
              <a:rPr lang="en-NZ" sz="2000" b="1" dirty="0">
                <a:solidFill>
                  <a:schemeClr val="dk1"/>
                </a:solidFill>
              </a:rPr>
              <a:t>Vision impairment </a:t>
            </a:r>
            <a:r>
              <a:rPr lang="en-NZ" sz="2000" dirty="0">
                <a:solidFill>
                  <a:schemeClr val="dk1"/>
                </a:solidFill>
              </a:rPr>
              <a:t>is measured on a scale that describes vision loss as Mild, Moderate, Severe or Blind. </a:t>
            </a:r>
          </a:p>
          <a:p>
            <a:pPr marL="0" lvl="2" indent="0" algn="l" rtl="0">
              <a:lnSpc>
                <a:spcPct val="100000"/>
              </a:lnSpc>
              <a:spcBef>
                <a:spcPts val="400"/>
              </a:spcBef>
              <a:spcAft>
                <a:spcPts val="600"/>
              </a:spcAft>
              <a:buSzPts val="605"/>
              <a:buNone/>
            </a:pPr>
            <a:r>
              <a:rPr lang="en-NZ" sz="2000" dirty="0">
                <a:solidFill>
                  <a:schemeClr val="dk1"/>
                </a:solidFill>
              </a:rPr>
              <a:t>In New Zealand, a person with Mild impairment cannot legally hold a </a:t>
            </a:r>
            <a:r>
              <a:rPr lang="en-NZ" sz="2000">
                <a:solidFill>
                  <a:schemeClr val="dk1"/>
                </a:solidFill>
              </a:rPr>
              <a:t>driver's</a:t>
            </a:r>
            <a:r>
              <a:rPr lang="en-NZ" sz="2000" dirty="0">
                <a:solidFill>
                  <a:schemeClr val="dk1"/>
                </a:solidFill>
              </a:rPr>
              <a:t> license.</a:t>
            </a:r>
            <a:endParaRPr sz="2000" dirty="0">
              <a:solidFill>
                <a:schemeClr val="dk1"/>
              </a:solidFill>
            </a:endParaRPr>
          </a:p>
          <a:p>
            <a:pPr marL="0" lvl="2" indent="0" algn="l" rtl="0">
              <a:lnSpc>
                <a:spcPct val="100000"/>
              </a:lnSpc>
              <a:spcBef>
                <a:spcPts val="400"/>
              </a:spcBef>
              <a:spcAft>
                <a:spcPts val="600"/>
              </a:spcAft>
              <a:buSzPts val="605"/>
              <a:buNone/>
            </a:pPr>
            <a:r>
              <a:rPr lang="en-GB" sz="2000" dirty="0">
                <a:solidFill>
                  <a:schemeClr val="dk1"/>
                </a:solidFill>
              </a:rPr>
              <a:t>Vision loss can also be caused by various factors such as diseases, aging, and injuries.</a:t>
            </a:r>
            <a:endParaRPr sz="2000" dirty="0">
              <a:solidFill>
                <a:schemeClr val="dk1"/>
              </a:solidFill>
            </a:endParaRPr>
          </a:p>
          <a:p>
            <a:pPr marL="0" lvl="2" indent="0" algn="l" rtl="0">
              <a:lnSpc>
                <a:spcPct val="100000"/>
              </a:lnSpc>
              <a:spcBef>
                <a:spcPts val="400"/>
              </a:spcBef>
              <a:spcAft>
                <a:spcPts val="600"/>
              </a:spcAft>
              <a:buSzPts val="605"/>
              <a:buNone/>
            </a:pPr>
            <a:endParaRPr sz="2000" dirty="0">
              <a:solidFill>
                <a:schemeClr val="dk1"/>
              </a:solidFill>
            </a:endParaRPr>
          </a:p>
        </p:txBody>
      </p:sp>
      <p:sp>
        <p:nvSpPr>
          <p:cNvPr id="176" name="Google Shape;176;p32"/>
          <p:cNvSpPr txBox="1">
            <a:spLocks noGrp="1"/>
          </p:cNvSpPr>
          <p:nvPr>
            <p:ph type="title"/>
          </p:nvPr>
        </p:nvSpPr>
        <p:spPr>
          <a:xfrm>
            <a:off x="628650" y="424806"/>
            <a:ext cx="7886700" cy="9942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ts val="2400"/>
              <a:buFont typeface="Calibri"/>
              <a:buNone/>
            </a:pPr>
            <a:endParaRPr lang="en-GB" sz="2400" b="1" dirty="0">
              <a:solidFill>
                <a:srgbClr val="9DBCB4"/>
              </a:solidFill>
            </a:endParaRPr>
          </a:p>
          <a:p>
            <a:pPr marL="0" lvl="0" indent="0" algn="l" rtl="0">
              <a:lnSpc>
                <a:spcPct val="90000"/>
              </a:lnSpc>
              <a:spcBef>
                <a:spcPts val="0"/>
              </a:spcBef>
              <a:spcAft>
                <a:spcPts val="0"/>
              </a:spcAft>
              <a:buClr>
                <a:schemeClr val="dk1"/>
              </a:buClr>
              <a:buSzPts val="2400"/>
              <a:buFont typeface="Calibri"/>
              <a:buNone/>
            </a:pPr>
            <a:r>
              <a:rPr lang="en-GB" sz="1100" dirty="0"/>
              <a:t>  </a:t>
            </a:r>
            <a:br>
              <a:rPr lang="en-GB" dirty="0"/>
            </a:br>
            <a:r>
              <a:rPr lang="en-GB" sz="3133" b="1" dirty="0"/>
              <a:t>What is Vision Impairment? </a:t>
            </a:r>
            <a:endParaRPr sz="3133" dirty="0"/>
          </a:p>
        </p:txBody>
      </p:sp>
      <p:pic>
        <p:nvPicPr>
          <p:cNvPr id="177" name="Google Shape;177;p32"/>
          <p:cNvPicPr preferRelativeResize="0"/>
          <p:nvPr/>
        </p:nvPicPr>
        <p:blipFill>
          <a:blip r:embed="rId4">
            <a:alphaModFix/>
          </a:blip>
          <a:stretch>
            <a:fillRect/>
          </a:stretch>
        </p:blipFill>
        <p:spPr>
          <a:xfrm>
            <a:off x="7586375" y="424800"/>
            <a:ext cx="1082475" cy="1082475"/>
          </a:xfrm>
          <a:prstGeom prst="rect">
            <a:avLst/>
          </a:prstGeom>
          <a:noFill/>
          <a:ln>
            <a:noFill/>
          </a:ln>
        </p:spPr>
      </p:pic>
    </p:spTree>
    <p:extLst>
      <p:ext uri="{BB962C8B-B14F-4D97-AF65-F5344CB8AC3E}">
        <p14:creationId xmlns:p14="http://schemas.microsoft.com/office/powerpoint/2010/main" val="30769896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p33"/>
          <p:cNvSpPr/>
          <p:nvPr/>
        </p:nvSpPr>
        <p:spPr>
          <a:xfrm rot="-5400000">
            <a:off x="6941750" y="2992725"/>
            <a:ext cx="2364300" cy="1767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184" name="Google Shape;184;p33"/>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185" name="Google Shape;185;p33"/>
          <p:cNvSpPr txBox="1">
            <a:spLocks noGrp="1"/>
          </p:cNvSpPr>
          <p:nvPr>
            <p:ph type="body" idx="1"/>
          </p:nvPr>
        </p:nvSpPr>
        <p:spPr>
          <a:xfrm>
            <a:off x="2493325" y="2290950"/>
            <a:ext cx="5870700" cy="2571600"/>
          </a:xfrm>
          <a:prstGeom prst="rect">
            <a:avLst/>
          </a:prstGeom>
          <a:noFill/>
          <a:ln>
            <a:noFill/>
          </a:ln>
        </p:spPr>
        <p:txBody>
          <a:bodyPr spcFirstLastPara="1" wrap="square" lIns="68575" tIns="34275" rIns="68575" bIns="34275" anchor="t" anchorCtr="0">
            <a:normAutofit/>
          </a:bodyPr>
          <a:lstStyle/>
          <a:p>
            <a:pPr marL="0" lvl="0" indent="0" algn="l" rtl="0">
              <a:lnSpc>
                <a:spcPct val="80000"/>
              </a:lnSpc>
              <a:spcBef>
                <a:spcPts val="800"/>
              </a:spcBef>
              <a:spcAft>
                <a:spcPts val="0"/>
              </a:spcAft>
              <a:buNone/>
            </a:pPr>
            <a:r>
              <a:rPr lang="en-GB" sz="2400" dirty="0">
                <a:solidFill>
                  <a:schemeClr val="dk1"/>
                </a:solidFill>
              </a:rPr>
              <a:t>Create a concept map for </a:t>
            </a:r>
            <a:r>
              <a:rPr lang="en-GB" sz="2400" b="1" dirty="0">
                <a:solidFill>
                  <a:schemeClr val="dk1"/>
                </a:solidFill>
              </a:rPr>
              <a:t>vision impairment</a:t>
            </a:r>
            <a:r>
              <a:rPr lang="en-GB" sz="2400" dirty="0">
                <a:solidFill>
                  <a:schemeClr val="dk1"/>
                </a:solidFill>
              </a:rPr>
              <a:t> to help describe what it is.</a:t>
            </a:r>
            <a:endParaRPr sz="2400" dirty="0">
              <a:solidFill>
                <a:schemeClr val="dk1"/>
              </a:solidFill>
            </a:endParaRPr>
          </a:p>
        </p:txBody>
      </p:sp>
      <p:sp>
        <p:nvSpPr>
          <p:cNvPr id="186" name="Google Shape;186;p33"/>
          <p:cNvSpPr txBox="1">
            <a:spLocks noGrp="1"/>
          </p:cNvSpPr>
          <p:nvPr>
            <p:ph type="title"/>
          </p:nvPr>
        </p:nvSpPr>
        <p:spPr>
          <a:xfrm>
            <a:off x="628650" y="424806"/>
            <a:ext cx="7886700" cy="9942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ts val="2400"/>
              <a:buFont typeface="Calibri"/>
              <a:buNone/>
            </a:pPr>
            <a:r>
              <a:rPr lang="en-GB" sz="2400" b="1" dirty="0">
                <a:solidFill>
                  <a:srgbClr val="9DBCB4"/>
                </a:solidFill>
              </a:rPr>
              <a:t>Concept Map</a:t>
            </a:r>
            <a:endParaRPr sz="2400" b="1" dirty="0"/>
          </a:p>
          <a:p>
            <a:pPr marL="0" lvl="0" indent="0" algn="l" rtl="0">
              <a:lnSpc>
                <a:spcPct val="90000"/>
              </a:lnSpc>
              <a:spcBef>
                <a:spcPts val="0"/>
              </a:spcBef>
              <a:spcAft>
                <a:spcPts val="0"/>
              </a:spcAft>
              <a:buClr>
                <a:schemeClr val="dk1"/>
              </a:buClr>
              <a:buSzPts val="2400"/>
              <a:buFont typeface="Calibri"/>
              <a:buNone/>
            </a:pPr>
            <a:r>
              <a:rPr lang="en-GB" sz="1100" dirty="0"/>
              <a:t>  </a:t>
            </a:r>
            <a:br>
              <a:rPr lang="en-GB" dirty="0"/>
            </a:br>
            <a:r>
              <a:rPr lang="en-GB" sz="3133" b="1" dirty="0"/>
              <a:t>What is Vision Impairment? </a:t>
            </a:r>
            <a:endParaRPr sz="3133" dirty="0"/>
          </a:p>
        </p:txBody>
      </p:sp>
      <p:pic>
        <p:nvPicPr>
          <p:cNvPr id="187" name="Google Shape;187;p33"/>
          <p:cNvPicPr preferRelativeResize="0"/>
          <p:nvPr/>
        </p:nvPicPr>
        <p:blipFill>
          <a:blip r:embed="rId4">
            <a:alphaModFix/>
          </a:blip>
          <a:stretch>
            <a:fillRect/>
          </a:stretch>
        </p:blipFill>
        <p:spPr>
          <a:xfrm>
            <a:off x="763125" y="1895100"/>
            <a:ext cx="1428750" cy="14287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pic>
        <p:nvPicPr>
          <p:cNvPr id="192" name="Google Shape;192;p34"/>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1256213" y="215538"/>
            <a:ext cx="6631574" cy="4712426"/>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arina">
  <a:themeElements>
    <a:clrScheme name="Marina">
      <a:dk1>
        <a:srgbClr val="FFFFFF"/>
      </a:dk1>
      <a:lt1>
        <a:srgbClr val="00517C"/>
      </a:lt1>
      <a:dk2>
        <a:srgbClr val="004065"/>
      </a:dk2>
      <a:lt2>
        <a:srgbClr val="CFD8DC"/>
      </a:lt2>
      <a:accent1>
        <a:srgbClr val="0277BD"/>
      </a:accent1>
      <a:accent2>
        <a:srgbClr val="558B2F"/>
      </a:accent2>
      <a:accent3>
        <a:srgbClr val="009688"/>
      </a:accent3>
      <a:accent4>
        <a:srgbClr val="039BE5"/>
      </a:accent4>
      <a:accent5>
        <a:srgbClr val="8BC34A"/>
      </a:accent5>
      <a:accent6>
        <a:srgbClr val="FFEB38"/>
      </a:accent6>
      <a:hlink>
        <a:srgbClr val="8BC34A"/>
      </a:hlink>
      <a:folHlink>
        <a:srgbClr val="8BC34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17548</TotalTime>
  <Words>2189</Words>
  <Application>Microsoft Macintosh PowerPoint</Application>
  <PresentationFormat>On-screen Show (16:9)</PresentationFormat>
  <Paragraphs>232</Paragraphs>
  <Slides>26</Slides>
  <Notes>26</Notes>
  <HiddenSlides>0</HiddenSlides>
  <MMClips>1</MMClips>
  <ScaleCrop>false</ScaleCrop>
  <HeadingPairs>
    <vt:vector size="8" baseType="variant">
      <vt:variant>
        <vt:lpstr>Fonts Used</vt:lpstr>
      </vt:variant>
      <vt:variant>
        <vt:i4>6</vt:i4>
      </vt:variant>
      <vt:variant>
        <vt:lpstr>Theme</vt:lpstr>
      </vt:variant>
      <vt:variant>
        <vt:i4>2</vt:i4>
      </vt:variant>
      <vt:variant>
        <vt:lpstr>Embedded OLE Servers</vt:lpstr>
      </vt:variant>
      <vt:variant>
        <vt:i4>1</vt:i4>
      </vt:variant>
      <vt:variant>
        <vt:lpstr>Slide Titles</vt:lpstr>
      </vt:variant>
      <vt:variant>
        <vt:i4>26</vt:i4>
      </vt:variant>
    </vt:vector>
  </HeadingPairs>
  <TitlesOfParts>
    <vt:vector size="35" baseType="lpstr">
      <vt:lpstr>Arial</vt:lpstr>
      <vt:lpstr>Calibri</vt:lpstr>
      <vt:lpstr>Open Sans</vt:lpstr>
      <vt:lpstr>Proxima Nova</vt:lpstr>
      <vt:lpstr>Roboto</vt:lpstr>
      <vt:lpstr>Roboto Slab</vt:lpstr>
      <vt:lpstr>Simple Light</vt:lpstr>
      <vt:lpstr>Marina</vt:lpstr>
      <vt:lpstr>Document</vt:lpstr>
      <vt:lpstr>PowerPoint Presentation</vt:lpstr>
      <vt:lpstr>    Think, Pair, Share!</vt:lpstr>
      <vt:lpstr>    What might vision loss feel like?</vt:lpstr>
      <vt:lpstr>    What might vision loss feel like?</vt:lpstr>
      <vt:lpstr>    What is Blindness? </vt:lpstr>
      <vt:lpstr>    What is Blindness? </vt:lpstr>
      <vt:lpstr>    What is Vision Impairment? </vt:lpstr>
      <vt:lpstr>Concept Map    What is Vision Impairment? </vt:lpstr>
      <vt:lpstr>PowerPoint Presentation</vt:lpstr>
      <vt:lpstr>    How do eyes work? </vt:lpstr>
      <vt:lpstr>PowerPoint Presentation</vt:lpstr>
      <vt:lpstr>    Causes of Blindness </vt:lpstr>
      <vt:lpstr>PowerPoint Presentation</vt:lpstr>
      <vt:lpstr>PowerPoint Presentation</vt:lpstr>
      <vt:lpstr>PowerPoint Presentation</vt:lpstr>
      <vt:lpstr>  Cataracts </vt:lpstr>
      <vt:lpstr>   Diabetes Eye Disease </vt:lpstr>
      <vt:lpstr>PowerPoint Presentation</vt:lpstr>
      <vt:lpstr>   Refractive Error</vt:lpstr>
      <vt:lpstr>    Causes of Blindness or vision impairment </vt:lpstr>
      <vt:lpstr>PowerPoint Presentation</vt:lpstr>
      <vt:lpstr>PowerPoint Presentation</vt:lpstr>
      <vt:lpstr>    Avoidable Blindness</vt:lpstr>
      <vt:lpstr>   Where in the World?</vt:lpstr>
      <vt:lpstr>    Impacts of Blindness</vt:lpstr>
      <vt:lpstr>Review Activities - Differentiated    Student or Teacher Choice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Ellie Moore</dc:creator>
  <cp:lastModifiedBy>Olivia Benson</cp:lastModifiedBy>
  <cp:revision>116</cp:revision>
  <dcterms:modified xsi:type="dcterms:W3CDTF">2023-11-19T22:33:39Z</dcterms:modified>
</cp:coreProperties>
</file>