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71" r:id="rId1"/>
    <p:sldMasterId id="2147483672" r:id="rId2"/>
  </p:sldMasterIdLst>
  <p:notesMasterIdLst>
    <p:notesMasterId r:id="rId11"/>
  </p:notesMasterIdLst>
  <p:sldIdLst>
    <p:sldId id="280" r:id="rId3"/>
    <p:sldId id="257" r:id="rId4"/>
    <p:sldId id="258" r:id="rId5"/>
    <p:sldId id="259" r:id="rId6"/>
    <p:sldId id="260" r:id="rId7"/>
    <p:sldId id="261" r:id="rId8"/>
    <p:sldId id="262" r:id="rId9"/>
    <p:sldId id="263" r:id="rId10"/>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68299" autoAdjust="0"/>
  </p:normalViewPr>
  <p:slideViewPr>
    <p:cSldViewPr snapToGrid="0">
      <p:cViewPr varScale="1">
        <p:scale>
          <a:sx n="114" d="100"/>
          <a:sy n="114" d="100"/>
        </p:scale>
        <p:origin x="2104" y="168"/>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www.hollows.org.nz/our-impact/our-stories"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g2373ef2373a_0_1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2" name="Google Shape;112;g2373ef2373a_0_1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228600" algn="l" rtl="0">
              <a:lnSpc>
                <a:spcPct val="115000"/>
              </a:lnSpc>
              <a:spcBef>
                <a:spcPts val="1200"/>
              </a:spcBef>
              <a:spcAft>
                <a:spcPts val="0"/>
              </a:spcAft>
              <a:buNone/>
            </a:pPr>
            <a:endParaRPr dirty="0"/>
          </a:p>
          <a:p>
            <a:pPr marL="0" lvl="0" indent="0" algn="l" rtl="0">
              <a:spcBef>
                <a:spcPts val="0"/>
              </a:spcBef>
              <a:spcAft>
                <a:spcPts val="0"/>
              </a:spcAft>
              <a:buNone/>
            </a:pPr>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Google Shape;119;g23d9c40f398_0_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0" name="Google Shape;120;g23d9c40f398_0_1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GB" dirty="0"/>
              <a:t>Teacher Notes: </a:t>
            </a:r>
            <a:endParaRPr dirty="0"/>
          </a:p>
          <a:p>
            <a:pPr marL="0" lvl="0" indent="0" algn="l" rtl="0">
              <a:spcBef>
                <a:spcPts val="0"/>
              </a:spcBef>
              <a:spcAft>
                <a:spcPts val="0"/>
              </a:spcAft>
              <a:buNone/>
            </a:pPr>
            <a:endParaRPr dirty="0"/>
          </a:p>
          <a:p>
            <a:pPr marL="457200" lvl="0" indent="-298450" algn="l" rtl="0">
              <a:spcBef>
                <a:spcPts val="0"/>
              </a:spcBef>
              <a:spcAft>
                <a:spcPts val="0"/>
              </a:spcAft>
              <a:buSzPts val="1100"/>
              <a:buAutoNum type="arabicPeriod"/>
            </a:pPr>
            <a:r>
              <a:rPr lang="en-GB" dirty="0"/>
              <a:t>Once the time capsules are complete, have the students share what they included and why they chose those items. </a:t>
            </a:r>
            <a:endParaRPr dirty="0"/>
          </a:p>
          <a:p>
            <a:pPr marL="685800" lvl="0" indent="-228600" algn="l" rtl="0">
              <a:spcBef>
                <a:spcPts val="0"/>
              </a:spcBef>
              <a:spcAft>
                <a:spcPts val="0"/>
              </a:spcAft>
              <a:buFont typeface="+mj-lt"/>
              <a:buAutoNum type="arabicPeriod"/>
            </a:pPr>
            <a:endParaRPr dirty="0"/>
          </a:p>
          <a:p>
            <a:pPr marL="457200" lvl="0" indent="-298450" algn="l" rtl="0">
              <a:spcBef>
                <a:spcPts val="0"/>
              </a:spcBef>
              <a:spcAft>
                <a:spcPts val="0"/>
              </a:spcAft>
              <a:buSzPts val="1100"/>
              <a:buAutoNum type="arabicPeriod"/>
            </a:pPr>
            <a:r>
              <a:rPr lang="en-GB" dirty="0"/>
              <a:t>Discuss that time capsules are something physical that can be left behind to explain the important things to a person or group. Some of these things will be tangible (touchable) and some will not (e.g. family tradition of the birthday person deciding what dinner they will have on their birthday). </a:t>
            </a:r>
            <a:endParaRPr dirty="0"/>
          </a:p>
          <a:p>
            <a:pPr marL="685800" lvl="0" indent="-228600" algn="l" rtl="0">
              <a:spcBef>
                <a:spcPts val="0"/>
              </a:spcBef>
              <a:spcAft>
                <a:spcPts val="0"/>
              </a:spcAft>
              <a:buFont typeface="+mj-lt"/>
              <a:buAutoNum type="arabicPeriod"/>
            </a:pPr>
            <a:endParaRPr dirty="0"/>
          </a:p>
          <a:p>
            <a:pPr marL="457200" lvl="0" indent="-298450" algn="l" rtl="0">
              <a:spcBef>
                <a:spcPts val="0"/>
              </a:spcBef>
              <a:spcAft>
                <a:spcPts val="0"/>
              </a:spcAft>
              <a:buSzPts val="1100"/>
              <a:buAutoNum type="arabicPeriod"/>
            </a:pPr>
            <a:r>
              <a:rPr lang="en-GB" dirty="0"/>
              <a:t>Begin to introduce the concept of legacy - this is the long-lasting impact of events, actions that took place in the past, or in a person’s life. This can include things they did that still benefit people today. The essence of this might not always be able to be captured in a time capsule - that is able to be passed down - but it can be seen in the lives of the people it impacts. This is how and where we can see it passed down, or having an effect. </a:t>
            </a:r>
            <a:endParaRPr dirty="0"/>
          </a:p>
        </p:txBody>
      </p:sp>
      <p:sp>
        <p:nvSpPr>
          <p:cNvPr id="121" name="Google Shape;121;g23d9c40f398_0_1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2</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Google Shape;129;g2373ef2373a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0" name="Google Shape;130;g2373ef2373a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GB"/>
              <a:t>This quote is taken from </a:t>
            </a:r>
            <a:r>
              <a:rPr lang="en-GB" i="1"/>
              <a:t>Hamilton</a:t>
            </a:r>
            <a:r>
              <a:rPr lang="en-GB"/>
              <a:t>, the musical. </a:t>
            </a:r>
            <a:endParaRPr/>
          </a:p>
          <a:p>
            <a:pPr marL="0" lvl="0" indent="0" algn="l" rtl="0">
              <a:spcBef>
                <a:spcPts val="0"/>
              </a:spcBef>
              <a:spcAft>
                <a:spcPts val="0"/>
              </a:spcAft>
              <a:buNone/>
            </a:pPr>
            <a:endParaRPr/>
          </a:p>
          <a:p>
            <a:pPr marL="0" lvl="0" indent="0" algn="l" rtl="0">
              <a:spcBef>
                <a:spcPts val="0"/>
              </a:spcBef>
              <a:spcAft>
                <a:spcPts val="0"/>
              </a:spcAft>
              <a:buNone/>
            </a:pPr>
            <a:r>
              <a:rPr lang="en-GB"/>
              <a:t>You could also have students try to connect the quote to Fred and/or the Fred Hollows Foundation NZ. </a:t>
            </a:r>
            <a:r>
              <a:rPr lang="en-GB">
                <a:solidFill>
                  <a:schemeClr val="dk1"/>
                </a:solidFill>
              </a:rPr>
              <a:t>This starter may also lead to a discussion about the impact of legacies on individuals and society as a whole.</a:t>
            </a:r>
            <a:endParaRPr/>
          </a:p>
        </p:txBody>
      </p:sp>
      <p:sp>
        <p:nvSpPr>
          <p:cNvPr id="131" name="Google Shape;131;g2373ef2373a_0_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Google Shape;138;g23d9c40f398_0_3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9" name="Google Shape;139;g23d9c40f398_0_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To review or consolidate student understanding of legacy, students can complete a concept word map for this term.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
        <p:cNvGrpSpPr/>
        <p:nvPr/>
      </p:nvGrpSpPr>
      <p:grpSpPr>
        <a:xfrm>
          <a:off x="0" y="0"/>
          <a:ext cx="0" cy="0"/>
          <a:chOff x="0" y="0"/>
          <a:chExt cx="0" cy="0"/>
        </a:xfrm>
      </p:grpSpPr>
      <p:sp>
        <p:nvSpPr>
          <p:cNvPr id="143" name="Google Shape;143;g229b13a83f54ce65_5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4" name="Google Shape;144;g229b13a83f54ce65_5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None/>
            </a:pPr>
            <a:r>
              <a:rPr lang="en-GB" dirty="0"/>
              <a:t>Teacher Notes: </a:t>
            </a:r>
            <a:endParaRPr dirty="0"/>
          </a:p>
          <a:p>
            <a:pPr marL="0" lvl="0" indent="0" algn="l" rtl="0">
              <a:lnSpc>
                <a:spcPct val="100000"/>
              </a:lnSpc>
              <a:spcBef>
                <a:spcPts val="0"/>
              </a:spcBef>
              <a:spcAft>
                <a:spcPts val="0"/>
              </a:spcAft>
              <a:buNone/>
            </a:pPr>
            <a:endParaRPr dirty="0"/>
          </a:p>
          <a:p>
            <a:pPr marL="0" lvl="0" indent="0" algn="l" rtl="0">
              <a:lnSpc>
                <a:spcPct val="100000"/>
              </a:lnSpc>
              <a:spcBef>
                <a:spcPts val="0"/>
              </a:spcBef>
              <a:spcAft>
                <a:spcPts val="0"/>
              </a:spcAft>
              <a:buNone/>
            </a:pPr>
            <a:r>
              <a:rPr lang="en-GB" dirty="0"/>
              <a:t>Today, Fred’s vision is The Foundation’s mission: A world where no one is needlessly blind.</a:t>
            </a:r>
            <a:endParaRPr dirty="0"/>
          </a:p>
          <a:p>
            <a:pPr marL="0" lvl="0" indent="0" algn="l" rtl="0">
              <a:spcBef>
                <a:spcPts val="0"/>
              </a:spcBef>
              <a:spcAft>
                <a:spcPts val="0"/>
              </a:spcAft>
              <a:buClr>
                <a:schemeClr val="dk1"/>
              </a:buClr>
              <a:buSzPts val="1100"/>
              <a:buFont typeface="Arial"/>
              <a:buNone/>
            </a:pPr>
            <a:endParaRPr lang="en-NZ" dirty="0">
              <a:solidFill>
                <a:schemeClr val="dk1"/>
              </a:solidFill>
            </a:endParaRPr>
          </a:p>
          <a:p>
            <a:pPr marL="0" lvl="0" indent="0" algn="l" rtl="0">
              <a:spcBef>
                <a:spcPts val="0"/>
              </a:spcBef>
              <a:spcAft>
                <a:spcPts val="0"/>
              </a:spcAft>
              <a:buClr>
                <a:schemeClr val="dk1"/>
              </a:buClr>
              <a:buSzPts val="1100"/>
              <a:buFont typeface="Arial"/>
              <a:buNone/>
            </a:pPr>
            <a:r>
              <a:rPr lang="en-NZ" dirty="0">
                <a:solidFill>
                  <a:schemeClr val="dk1"/>
                </a:solidFill>
              </a:rPr>
              <a:t>Globally it’s estimated that 9 out of 10 people who are blind don’t need to be. </a:t>
            </a:r>
          </a:p>
          <a:p>
            <a:pPr marL="0" lvl="0" indent="0" algn="l" rtl="0">
              <a:spcBef>
                <a:spcPts val="0"/>
              </a:spcBef>
              <a:spcAft>
                <a:spcPts val="0"/>
              </a:spcAft>
              <a:buClr>
                <a:schemeClr val="dk1"/>
              </a:buClr>
              <a:buSzPts val="1100"/>
              <a:buFont typeface="Arial"/>
              <a:buNone/>
            </a:pPr>
            <a:endParaRPr lang="en-NZ" dirty="0">
              <a:solidFill>
                <a:schemeClr val="dk1"/>
              </a:solidFill>
            </a:endParaRPr>
          </a:p>
          <a:p>
            <a:pPr marL="0" lvl="0" indent="0" algn="l" rtl="0">
              <a:spcBef>
                <a:spcPts val="0"/>
              </a:spcBef>
              <a:spcAft>
                <a:spcPts val="0"/>
              </a:spcAft>
              <a:buClr>
                <a:schemeClr val="dk1"/>
              </a:buClr>
              <a:buSzPts val="1100"/>
              <a:buFont typeface="Arial"/>
              <a:buNone/>
            </a:pPr>
            <a:r>
              <a:rPr lang="en-NZ" dirty="0">
                <a:solidFill>
                  <a:schemeClr val="dk1"/>
                </a:solidFill>
              </a:rPr>
              <a:t>It is estimated that at least 2.2 billion people around the world have a vision impairment, of whom at least 1.1 billion have a vision impairment that could have been prevented or is yet to be addressed.</a:t>
            </a:r>
          </a:p>
          <a:p>
            <a:pPr marL="0" lvl="0" indent="0" algn="l" rtl="0">
              <a:spcBef>
                <a:spcPts val="0"/>
              </a:spcBef>
              <a:spcAft>
                <a:spcPts val="0"/>
              </a:spcAft>
              <a:buClr>
                <a:schemeClr val="dk1"/>
              </a:buClr>
              <a:buSzPts val="1100"/>
              <a:buFont typeface="Arial"/>
              <a:buNone/>
            </a:pPr>
            <a:endParaRPr lang="en-NZ" dirty="0">
              <a:solidFill>
                <a:schemeClr val="dk1"/>
              </a:solidFill>
            </a:endParaRPr>
          </a:p>
          <a:p>
            <a:pPr marL="0" lvl="0" indent="0" algn="l" rtl="0">
              <a:spcBef>
                <a:spcPts val="0"/>
              </a:spcBef>
              <a:spcAft>
                <a:spcPts val="0"/>
              </a:spcAft>
              <a:buClr>
                <a:schemeClr val="dk1"/>
              </a:buClr>
              <a:buSzPts val="1100"/>
              <a:buFont typeface="Arial"/>
              <a:buNone/>
            </a:pPr>
            <a:r>
              <a:rPr lang="en-NZ" dirty="0">
                <a:solidFill>
                  <a:schemeClr val="dk1"/>
                </a:solidFill>
              </a:rPr>
              <a:t>In many cases a simple 20-minute cataract operation can restore sight, or antibiotics can treat blinding eye conditions. Some people simply need glasses. </a:t>
            </a:r>
          </a:p>
          <a:p>
            <a:pPr marL="0" lvl="0" indent="0" algn="l" rtl="0">
              <a:spcBef>
                <a:spcPts val="0"/>
              </a:spcBef>
              <a:spcAft>
                <a:spcPts val="0"/>
              </a:spcAft>
              <a:buClr>
                <a:schemeClr val="dk1"/>
              </a:buClr>
              <a:buSzPts val="1100"/>
              <a:buFont typeface="Arial"/>
              <a:buNone/>
            </a:pPr>
            <a:endParaRPr dirty="0">
              <a:solidFill>
                <a:schemeClr val="dk1"/>
              </a:solidFill>
            </a:endParaRPr>
          </a:p>
          <a:p>
            <a:pPr marL="0" lvl="0" indent="0" algn="l" rtl="0">
              <a:lnSpc>
                <a:spcPct val="100000"/>
              </a:lnSpc>
              <a:spcBef>
                <a:spcPts val="0"/>
              </a:spcBef>
              <a:spcAft>
                <a:spcPts val="0"/>
              </a:spcAft>
              <a:buNone/>
            </a:pPr>
            <a:endParaRPr dirty="0"/>
          </a:p>
        </p:txBody>
      </p:sp>
      <p:sp>
        <p:nvSpPr>
          <p:cNvPr id="145" name="Google Shape;145;g229b13a83f54ce65_5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Google Shape;154;g23f2fea3101_0_6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5" name="Google Shape;155;g23f2fea3101_0_6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158750" indent="0">
              <a:lnSpc>
                <a:spcPct val="115000"/>
              </a:lnSpc>
              <a:buNone/>
            </a:pPr>
            <a:r>
              <a:rPr lang="en-US" sz="1800" i="0" dirty="0">
                <a:effectLst/>
                <a:latin typeface="Arial" panose="020B0604020202020204" pitchFamily="34" charset="0"/>
                <a:ea typeface="Arial" panose="020B0604020202020204" pitchFamily="34" charset="0"/>
              </a:rPr>
              <a:t>Students should choose a patient from the ‘our stories’ webpage on the Fred Hollows NZ website </a:t>
            </a:r>
            <a:r>
              <a:rPr lang="en-US" sz="1800" i="0" u="sng" dirty="0">
                <a:solidFill>
                  <a:srgbClr val="323282"/>
                </a:solidFill>
                <a:effectLst/>
                <a:latin typeface="Arial" panose="020B0604020202020204" pitchFamily="34" charset="0"/>
                <a:ea typeface="Arial" panose="020B0604020202020204" pitchFamily="34" charset="0"/>
                <a:hlinkClick r:id="rId3"/>
              </a:rPr>
              <a:t>https://www.hollows.org.nz/our-impact/our-stories</a:t>
            </a:r>
            <a:r>
              <a:rPr lang="en-US" sz="1800" i="0" dirty="0">
                <a:effectLst/>
                <a:latin typeface="Arial" panose="020B0604020202020204" pitchFamily="34" charset="0"/>
                <a:ea typeface="Arial" panose="020B0604020202020204" pitchFamily="34" charset="0"/>
              </a:rPr>
              <a:t>. Ask the students to develop a short story or poem about a patient to explore </a:t>
            </a:r>
            <a:r>
              <a:rPr lang="en-GB" sz="1800" i="0" dirty="0">
                <a:effectLst/>
                <a:latin typeface="Arial" panose="020B0604020202020204" pitchFamily="34" charset="0"/>
                <a:ea typeface="Arial" panose="020B0604020202020204" pitchFamily="34" charset="0"/>
              </a:rPr>
              <a:t>what it might feel like to live with avoidable blindness. In their story/poem ask them to consider how the patient might feel the day the bandages are removed following their sight-restoring operation. </a:t>
            </a:r>
            <a:endParaRPr lang="en-NZ" sz="1800" i="0" dirty="0">
              <a:effectLst/>
              <a:latin typeface="Arial" panose="020B0604020202020204" pitchFamily="34" charset="0"/>
              <a:ea typeface="Arial" panose="020B0604020202020204" pitchFamily="34" charset="0"/>
            </a:endParaRPr>
          </a:p>
        </p:txBody>
      </p:sp>
      <p:sp>
        <p:nvSpPr>
          <p:cNvPr id="156" name="Google Shape;156;g23f2fea3101_0_6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Google Shape;164;g23f2fea3101_0_3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5" name="Google Shape;165;g23f2fea3101_0_3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None/>
            </a:pPr>
            <a:r>
              <a:rPr lang="en-GB" b="1" dirty="0"/>
              <a:t>Award information. Discuss with students (and staff at your school). </a:t>
            </a:r>
            <a:endParaRPr b="1" dirty="0"/>
          </a:p>
          <a:p>
            <a:pPr marL="0" lvl="0" indent="0" algn="l" rtl="0">
              <a:lnSpc>
                <a:spcPct val="100000"/>
              </a:lnSpc>
              <a:spcBef>
                <a:spcPts val="0"/>
              </a:spcBef>
              <a:spcAft>
                <a:spcPts val="0"/>
              </a:spcAft>
              <a:buNone/>
            </a:pPr>
            <a:endParaRPr b="1" dirty="0"/>
          </a:p>
          <a:p>
            <a:pPr marL="0" lvl="0" indent="0" algn="l" rtl="0">
              <a:lnSpc>
                <a:spcPct val="100000"/>
              </a:lnSpc>
              <a:spcBef>
                <a:spcPts val="0"/>
              </a:spcBef>
              <a:spcAft>
                <a:spcPts val="0"/>
              </a:spcAft>
              <a:buNone/>
            </a:pPr>
            <a:r>
              <a:rPr lang="en-GB" dirty="0"/>
              <a:t>Who can be nominated?</a:t>
            </a:r>
            <a:endParaRPr dirty="0"/>
          </a:p>
          <a:p>
            <a:pPr marL="0" lvl="0" indent="0" algn="l" rtl="0">
              <a:lnSpc>
                <a:spcPct val="100000"/>
              </a:lnSpc>
              <a:spcBef>
                <a:spcPts val="0"/>
              </a:spcBef>
              <a:spcAft>
                <a:spcPts val="0"/>
              </a:spcAft>
              <a:buNone/>
            </a:pPr>
            <a:r>
              <a:rPr lang="en-GB" i="1" dirty="0"/>
              <a:t>Any Year 5 or 6 student who has demonstrated the values of compassion, integrity and kindness. When selecting your nominees, think of specific examples of when the student has demonstrated these qualities.</a:t>
            </a:r>
            <a:endParaRPr i="1" dirty="0"/>
          </a:p>
          <a:p>
            <a:pPr marL="0" lvl="0" indent="0" algn="l" rtl="0">
              <a:lnSpc>
                <a:spcPct val="100000"/>
              </a:lnSpc>
              <a:spcBef>
                <a:spcPts val="0"/>
              </a:spcBef>
              <a:spcAft>
                <a:spcPts val="0"/>
              </a:spcAft>
              <a:buNone/>
            </a:pPr>
            <a:endParaRPr dirty="0"/>
          </a:p>
          <a:p>
            <a:pPr marL="0" lvl="0" indent="0" algn="l" rtl="0">
              <a:lnSpc>
                <a:spcPct val="100000"/>
              </a:lnSpc>
              <a:spcBef>
                <a:spcPts val="0"/>
              </a:spcBef>
              <a:spcAft>
                <a:spcPts val="0"/>
              </a:spcAft>
              <a:buNone/>
            </a:pPr>
            <a:r>
              <a:rPr lang="en-GB" dirty="0"/>
              <a:t>What will finalists receive?</a:t>
            </a:r>
            <a:endParaRPr dirty="0"/>
          </a:p>
          <a:p>
            <a:pPr marL="0" lvl="0" indent="0" algn="l" rtl="0">
              <a:lnSpc>
                <a:spcPct val="100000"/>
              </a:lnSpc>
              <a:spcBef>
                <a:spcPts val="0"/>
              </a:spcBef>
              <a:spcAft>
                <a:spcPts val="0"/>
              </a:spcAft>
              <a:buNone/>
            </a:pPr>
            <a:r>
              <a:rPr lang="en-GB" i="1" dirty="0"/>
              <a:t>Ten nominees will become our finalists, and one of these will be announced as the Junior Ambassador. </a:t>
            </a:r>
            <a:endParaRPr i="1" dirty="0"/>
          </a:p>
          <a:p>
            <a:pPr marL="0" lvl="0" indent="0" algn="l" rtl="0">
              <a:lnSpc>
                <a:spcPct val="100000"/>
              </a:lnSpc>
              <a:spcBef>
                <a:spcPts val="0"/>
              </a:spcBef>
              <a:spcAft>
                <a:spcPts val="0"/>
              </a:spcAft>
              <a:buNone/>
            </a:pPr>
            <a:r>
              <a:rPr lang="en-GB" i="1" dirty="0"/>
              <a:t>All nominees will receive a certificate posted to their school.</a:t>
            </a:r>
            <a:endParaRPr i="1" dirty="0"/>
          </a:p>
          <a:p>
            <a:pPr marL="0" lvl="0" indent="0" algn="l" rtl="0">
              <a:lnSpc>
                <a:spcPct val="100000"/>
              </a:lnSpc>
              <a:spcBef>
                <a:spcPts val="0"/>
              </a:spcBef>
              <a:spcAft>
                <a:spcPts val="0"/>
              </a:spcAft>
              <a:buNone/>
            </a:pPr>
            <a:endParaRPr dirty="0"/>
          </a:p>
          <a:p>
            <a:pPr marL="0" lvl="0" indent="0" algn="l" rtl="0">
              <a:lnSpc>
                <a:spcPct val="100000"/>
              </a:lnSpc>
              <a:spcBef>
                <a:spcPts val="0"/>
              </a:spcBef>
              <a:spcAft>
                <a:spcPts val="0"/>
              </a:spcAft>
              <a:buNone/>
            </a:pPr>
            <a:r>
              <a:rPr lang="en-GB" dirty="0"/>
              <a:t>What will the Junior Ambassador receive?</a:t>
            </a:r>
            <a:endParaRPr dirty="0"/>
          </a:p>
          <a:p>
            <a:pPr marL="0" lvl="0" indent="0" algn="l" rtl="0">
              <a:lnSpc>
                <a:spcPct val="100000"/>
              </a:lnSpc>
              <a:spcBef>
                <a:spcPts val="0"/>
              </a:spcBef>
              <a:spcAft>
                <a:spcPts val="0"/>
              </a:spcAft>
              <a:buNone/>
            </a:pPr>
            <a:r>
              <a:rPr lang="en-GB" i="1" dirty="0"/>
              <a:t>Thanks to Specsavers, the Junior Ambassador will extend their humanity by allocating $5000 to a Fred Hollows Foundation NZ Pacific programme of their choice to help end avoidable blindness!</a:t>
            </a:r>
            <a:endParaRPr i="1" dirty="0"/>
          </a:p>
        </p:txBody>
      </p:sp>
      <p:sp>
        <p:nvSpPr>
          <p:cNvPr id="166" name="Google Shape;166;g23f2fea3101_0_3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
        <p:cNvGrpSpPr/>
        <p:nvPr/>
      </p:nvGrpSpPr>
      <p:grpSpPr>
        <a:xfrm>
          <a:off x="0" y="0"/>
          <a:ext cx="0" cy="0"/>
          <a:chOff x="0" y="0"/>
          <a:chExt cx="0" cy="0"/>
        </a:xfrm>
      </p:grpSpPr>
      <p:sp>
        <p:nvSpPr>
          <p:cNvPr id="173" name="Google Shape;173;g23f2fea3101_0_7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4" name="Google Shape;174;g23f2fea3101_0_7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GB" dirty="0">
                <a:solidFill>
                  <a:schemeClr val="dk1"/>
                </a:solidFill>
              </a:rPr>
              <a:t>An alternative is: </a:t>
            </a:r>
            <a:endParaRPr dirty="0">
              <a:solidFill>
                <a:schemeClr val="dk1"/>
              </a:solidFill>
            </a:endParaRPr>
          </a:p>
          <a:p>
            <a:pPr marL="0" lvl="0" indent="0" algn="l" rtl="0">
              <a:spcBef>
                <a:spcPts val="0"/>
              </a:spcBef>
              <a:spcAft>
                <a:spcPts val="0"/>
              </a:spcAft>
              <a:buClr>
                <a:schemeClr val="dk1"/>
              </a:buClr>
              <a:buSzPts val="1100"/>
              <a:buFont typeface="Arial"/>
              <a:buNone/>
            </a:pPr>
            <a:r>
              <a:rPr lang="en-GB" dirty="0">
                <a:solidFill>
                  <a:schemeClr val="dk1"/>
                </a:solidFill>
              </a:rPr>
              <a:t>Fundraiser - hold a fundraiser to support the Fred Hollows Foundation NZ, which continues to carry on Fred Hollows' work by providing eye care services to people in the Pacific. Encourage students to come up with creative fundraising ideas, such as a bake sale or a sponsored walk.</a:t>
            </a:r>
            <a:endParaRPr dirty="0"/>
          </a:p>
        </p:txBody>
      </p:sp>
      <p:sp>
        <p:nvSpPr>
          <p:cNvPr id="175" name="Google Shape;175;g23f2fea3101_0_7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8</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50"/>
        <p:cNvGrpSpPr/>
        <p:nvPr/>
      </p:nvGrpSpPr>
      <p:grpSpPr>
        <a:xfrm>
          <a:off x="0" y="0"/>
          <a:ext cx="0" cy="0"/>
          <a:chOff x="0" y="0"/>
          <a:chExt cx="0" cy="0"/>
        </a:xfrm>
      </p:grpSpPr>
      <p:sp>
        <p:nvSpPr>
          <p:cNvPr id="51" name="Google Shape;51;p13"/>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rmAutofit/>
          </a:bodyPr>
          <a:lstStyle>
            <a:lvl1pPr lvl="0" algn="l" rtl="0">
              <a:lnSpc>
                <a:spcPct val="90000"/>
              </a:lnSpc>
              <a:spcBef>
                <a:spcPts val="0"/>
              </a:spcBef>
              <a:spcAft>
                <a:spcPts val="0"/>
              </a:spcAft>
              <a:buClr>
                <a:schemeClr val="dk1"/>
              </a:buClr>
              <a:buSzPts val="14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52" name="Google Shape;52;p13"/>
          <p:cNvSpPr txBox="1">
            <a:spLocks noGrp="1"/>
          </p:cNvSpPr>
          <p:nvPr>
            <p:ph type="body" idx="1"/>
          </p:nvPr>
        </p:nvSpPr>
        <p:spPr>
          <a:xfrm>
            <a:off x="628650" y="1369219"/>
            <a:ext cx="7886700" cy="3263400"/>
          </a:xfrm>
          <a:prstGeom prst="rect">
            <a:avLst/>
          </a:prstGeom>
          <a:noFill/>
          <a:ln>
            <a:noFill/>
          </a:ln>
        </p:spPr>
        <p:txBody>
          <a:bodyPr spcFirstLastPara="1" wrap="square" lIns="68575" tIns="34275" rIns="68575" bIns="34275" anchor="t" anchorCtr="0">
            <a:normAutofit/>
          </a:bodyPr>
          <a:lstStyle>
            <a:lvl1pPr marL="457200" lvl="0" indent="-317500" algn="l" rtl="0">
              <a:lnSpc>
                <a:spcPct val="90000"/>
              </a:lnSpc>
              <a:spcBef>
                <a:spcPts val="800"/>
              </a:spcBef>
              <a:spcAft>
                <a:spcPts val="0"/>
              </a:spcAft>
              <a:buClr>
                <a:schemeClr val="dk1"/>
              </a:buClr>
              <a:buSzPts val="1400"/>
              <a:buChar char="●"/>
              <a:defRPr/>
            </a:lvl1pPr>
            <a:lvl2pPr marL="914400" lvl="1" indent="-317500" algn="l" rtl="0">
              <a:lnSpc>
                <a:spcPct val="90000"/>
              </a:lnSpc>
              <a:spcBef>
                <a:spcPts val="1200"/>
              </a:spcBef>
              <a:spcAft>
                <a:spcPts val="0"/>
              </a:spcAft>
              <a:buClr>
                <a:schemeClr val="dk1"/>
              </a:buClr>
              <a:buSzPts val="1400"/>
              <a:buChar char="○"/>
              <a:defRPr/>
            </a:lvl2pPr>
            <a:lvl3pPr marL="1371600" lvl="2" indent="-317500" algn="l" rtl="0">
              <a:lnSpc>
                <a:spcPct val="90000"/>
              </a:lnSpc>
              <a:spcBef>
                <a:spcPts val="1200"/>
              </a:spcBef>
              <a:spcAft>
                <a:spcPts val="0"/>
              </a:spcAft>
              <a:buClr>
                <a:schemeClr val="dk1"/>
              </a:buClr>
              <a:buSzPts val="1400"/>
              <a:buChar char="■"/>
              <a:defRPr/>
            </a:lvl3pPr>
            <a:lvl4pPr marL="1828800" lvl="3" indent="-317500" algn="l" rtl="0">
              <a:lnSpc>
                <a:spcPct val="90000"/>
              </a:lnSpc>
              <a:spcBef>
                <a:spcPts val="1200"/>
              </a:spcBef>
              <a:spcAft>
                <a:spcPts val="0"/>
              </a:spcAft>
              <a:buClr>
                <a:schemeClr val="dk1"/>
              </a:buClr>
              <a:buSzPts val="1400"/>
              <a:buChar char="●"/>
              <a:defRPr/>
            </a:lvl4pPr>
            <a:lvl5pPr marL="2286000" lvl="4" indent="-317500" algn="l" rtl="0">
              <a:lnSpc>
                <a:spcPct val="90000"/>
              </a:lnSpc>
              <a:spcBef>
                <a:spcPts val="1200"/>
              </a:spcBef>
              <a:spcAft>
                <a:spcPts val="0"/>
              </a:spcAft>
              <a:buClr>
                <a:schemeClr val="dk1"/>
              </a:buClr>
              <a:buSzPts val="1400"/>
              <a:buChar char="○"/>
              <a:defRPr/>
            </a:lvl5pPr>
            <a:lvl6pPr marL="2743200" lvl="5" indent="-317500" algn="l" rtl="0">
              <a:lnSpc>
                <a:spcPct val="90000"/>
              </a:lnSpc>
              <a:spcBef>
                <a:spcPts val="1200"/>
              </a:spcBef>
              <a:spcAft>
                <a:spcPts val="0"/>
              </a:spcAft>
              <a:buClr>
                <a:schemeClr val="dk1"/>
              </a:buClr>
              <a:buSzPts val="1400"/>
              <a:buChar char="■"/>
              <a:defRPr/>
            </a:lvl6pPr>
            <a:lvl7pPr marL="3200400" lvl="6" indent="-317500" algn="l" rtl="0">
              <a:lnSpc>
                <a:spcPct val="90000"/>
              </a:lnSpc>
              <a:spcBef>
                <a:spcPts val="1200"/>
              </a:spcBef>
              <a:spcAft>
                <a:spcPts val="0"/>
              </a:spcAft>
              <a:buClr>
                <a:schemeClr val="dk1"/>
              </a:buClr>
              <a:buSzPts val="1400"/>
              <a:buChar char="●"/>
              <a:defRPr/>
            </a:lvl7pPr>
            <a:lvl8pPr marL="3657600" lvl="7" indent="-317500" algn="l" rtl="0">
              <a:lnSpc>
                <a:spcPct val="90000"/>
              </a:lnSpc>
              <a:spcBef>
                <a:spcPts val="1200"/>
              </a:spcBef>
              <a:spcAft>
                <a:spcPts val="0"/>
              </a:spcAft>
              <a:buClr>
                <a:schemeClr val="dk1"/>
              </a:buClr>
              <a:buSzPts val="1400"/>
              <a:buChar char="○"/>
              <a:defRPr/>
            </a:lvl8pPr>
            <a:lvl9pPr marL="4114800" lvl="8" indent="-317500" algn="l" rtl="0">
              <a:lnSpc>
                <a:spcPct val="90000"/>
              </a:lnSpc>
              <a:spcBef>
                <a:spcPts val="1200"/>
              </a:spcBef>
              <a:spcAft>
                <a:spcPts val="1200"/>
              </a:spcAft>
              <a:buClr>
                <a:schemeClr val="dk1"/>
              </a:buClr>
              <a:buSzPts val="1400"/>
              <a:buChar char="■"/>
              <a:defRPr/>
            </a:lvl9pPr>
          </a:lstStyle>
          <a:p>
            <a:endParaRPr/>
          </a:p>
        </p:txBody>
      </p:sp>
      <p:sp>
        <p:nvSpPr>
          <p:cNvPr id="53" name="Google Shape;53;p13"/>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sz="1100"/>
            </a:lvl1pPr>
            <a:lvl2pPr lvl="1" algn="l" rtl="0">
              <a:spcBef>
                <a:spcPts val="0"/>
              </a:spcBef>
              <a:spcAft>
                <a:spcPts val="0"/>
              </a:spcAft>
              <a:buSzPts val="1100"/>
              <a:buNone/>
              <a:defRPr sz="1100"/>
            </a:lvl2pPr>
            <a:lvl3pPr lvl="2" algn="l" rtl="0">
              <a:spcBef>
                <a:spcPts val="0"/>
              </a:spcBef>
              <a:spcAft>
                <a:spcPts val="0"/>
              </a:spcAft>
              <a:buSzPts val="1100"/>
              <a:buNone/>
              <a:defRPr sz="1100"/>
            </a:lvl3pPr>
            <a:lvl4pPr lvl="3" algn="l" rtl="0">
              <a:spcBef>
                <a:spcPts val="0"/>
              </a:spcBef>
              <a:spcAft>
                <a:spcPts val="0"/>
              </a:spcAft>
              <a:buSzPts val="1100"/>
              <a:buNone/>
              <a:defRPr sz="1100"/>
            </a:lvl4pPr>
            <a:lvl5pPr lvl="4" algn="l" rtl="0">
              <a:spcBef>
                <a:spcPts val="0"/>
              </a:spcBef>
              <a:spcAft>
                <a:spcPts val="0"/>
              </a:spcAft>
              <a:buSzPts val="1100"/>
              <a:buNone/>
              <a:defRPr sz="1100"/>
            </a:lvl5pPr>
            <a:lvl6pPr lvl="5" algn="l" rtl="0">
              <a:spcBef>
                <a:spcPts val="0"/>
              </a:spcBef>
              <a:spcAft>
                <a:spcPts val="0"/>
              </a:spcAft>
              <a:buSzPts val="1100"/>
              <a:buNone/>
              <a:defRPr sz="1100"/>
            </a:lvl6pPr>
            <a:lvl7pPr lvl="6" algn="l" rtl="0">
              <a:spcBef>
                <a:spcPts val="0"/>
              </a:spcBef>
              <a:spcAft>
                <a:spcPts val="0"/>
              </a:spcAft>
              <a:buSzPts val="1100"/>
              <a:buNone/>
              <a:defRPr sz="1100"/>
            </a:lvl7pPr>
            <a:lvl8pPr lvl="7" algn="l" rtl="0">
              <a:spcBef>
                <a:spcPts val="0"/>
              </a:spcBef>
              <a:spcAft>
                <a:spcPts val="0"/>
              </a:spcAft>
              <a:buSzPts val="1100"/>
              <a:buNone/>
              <a:defRPr sz="1100"/>
            </a:lvl8pPr>
            <a:lvl9pPr lvl="8" algn="l" rtl="0">
              <a:spcBef>
                <a:spcPts val="0"/>
              </a:spcBef>
              <a:spcAft>
                <a:spcPts val="0"/>
              </a:spcAft>
              <a:buSzPts val="1100"/>
              <a:buNone/>
              <a:defRPr sz="1100"/>
            </a:lvl9pPr>
          </a:lstStyle>
          <a:p>
            <a:endParaRPr/>
          </a:p>
        </p:txBody>
      </p:sp>
      <p:sp>
        <p:nvSpPr>
          <p:cNvPr id="54" name="Google Shape;54;p13"/>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sz="1100"/>
            </a:lvl1pPr>
            <a:lvl2pPr lvl="1" algn="l" rtl="0">
              <a:spcBef>
                <a:spcPts val="0"/>
              </a:spcBef>
              <a:spcAft>
                <a:spcPts val="0"/>
              </a:spcAft>
              <a:buSzPts val="1100"/>
              <a:buNone/>
              <a:defRPr sz="1100"/>
            </a:lvl2pPr>
            <a:lvl3pPr lvl="2" algn="l" rtl="0">
              <a:spcBef>
                <a:spcPts val="0"/>
              </a:spcBef>
              <a:spcAft>
                <a:spcPts val="0"/>
              </a:spcAft>
              <a:buSzPts val="1100"/>
              <a:buNone/>
              <a:defRPr sz="1100"/>
            </a:lvl3pPr>
            <a:lvl4pPr lvl="3" algn="l" rtl="0">
              <a:spcBef>
                <a:spcPts val="0"/>
              </a:spcBef>
              <a:spcAft>
                <a:spcPts val="0"/>
              </a:spcAft>
              <a:buSzPts val="1100"/>
              <a:buNone/>
              <a:defRPr sz="1100"/>
            </a:lvl4pPr>
            <a:lvl5pPr lvl="4" algn="l" rtl="0">
              <a:spcBef>
                <a:spcPts val="0"/>
              </a:spcBef>
              <a:spcAft>
                <a:spcPts val="0"/>
              </a:spcAft>
              <a:buSzPts val="1100"/>
              <a:buNone/>
              <a:defRPr sz="1100"/>
            </a:lvl5pPr>
            <a:lvl6pPr lvl="5" algn="l" rtl="0">
              <a:spcBef>
                <a:spcPts val="0"/>
              </a:spcBef>
              <a:spcAft>
                <a:spcPts val="0"/>
              </a:spcAft>
              <a:buSzPts val="1100"/>
              <a:buNone/>
              <a:defRPr sz="1100"/>
            </a:lvl6pPr>
            <a:lvl7pPr lvl="6" algn="l" rtl="0">
              <a:spcBef>
                <a:spcPts val="0"/>
              </a:spcBef>
              <a:spcAft>
                <a:spcPts val="0"/>
              </a:spcAft>
              <a:buSzPts val="1100"/>
              <a:buNone/>
              <a:defRPr sz="1100"/>
            </a:lvl7pPr>
            <a:lvl8pPr lvl="7" algn="l" rtl="0">
              <a:spcBef>
                <a:spcPts val="0"/>
              </a:spcBef>
              <a:spcAft>
                <a:spcPts val="0"/>
              </a:spcAft>
              <a:buSzPts val="1100"/>
              <a:buNone/>
              <a:defRPr sz="1100"/>
            </a:lvl8pPr>
            <a:lvl9pPr lvl="8" algn="l" rtl="0">
              <a:spcBef>
                <a:spcPts val="0"/>
              </a:spcBef>
              <a:spcAft>
                <a:spcPts val="0"/>
              </a:spcAft>
              <a:buSzPts val="1100"/>
              <a:buNone/>
              <a:defRPr sz="1100"/>
            </a:lvl9pPr>
          </a:lstStyle>
          <a:p>
            <a:endParaRPr/>
          </a:p>
        </p:txBody>
      </p:sp>
      <p:sp>
        <p:nvSpPr>
          <p:cNvPr id="55" name="Google Shape;55;p13"/>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rm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60"/>
        <p:cNvGrpSpPr/>
        <p:nvPr/>
      </p:nvGrpSpPr>
      <p:grpSpPr>
        <a:xfrm>
          <a:off x="0" y="0"/>
          <a:ext cx="0" cy="0"/>
          <a:chOff x="0" y="0"/>
          <a:chExt cx="0" cy="0"/>
        </a:xfrm>
      </p:grpSpPr>
      <p:sp>
        <p:nvSpPr>
          <p:cNvPr id="61" name="Google Shape;61;p15"/>
          <p:cNvSpPr/>
          <p:nvPr/>
        </p:nvSpPr>
        <p:spPr>
          <a:xfrm>
            <a:off x="1524800" y="672606"/>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accent5"/>
            </a:solidFill>
            <a:prstDash val="solid"/>
            <a:miter lim="8000"/>
            <a:headEnd type="none" w="sm" len="sm"/>
            <a:tailEnd type="none" w="sm" len="sm"/>
          </a:ln>
        </p:spPr>
      </p:sp>
      <p:sp>
        <p:nvSpPr>
          <p:cNvPr id="62" name="Google Shape;62;p15"/>
          <p:cNvSpPr/>
          <p:nvPr/>
        </p:nvSpPr>
        <p:spPr>
          <a:xfrm rot="10800000">
            <a:off x="6537563" y="3342925"/>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accent5"/>
            </a:solidFill>
            <a:prstDash val="solid"/>
            <a:miter lim="8000"/>
            <a:headEnd type="none" w="sm" len="sm"/>
            <a:tailEnd type="none" w="sm" len="sm"/>
          </a:ln>
        </p:spPr>
      </p:sp>
      <p:cxnSp>
        <p:nvCxnSpPr>
          <p:cNvPr id="63" name="Google Shape;63;p15"/>
          <p:cNvCxnSpPr/>
          <p:nvPr/>
        </p:nvCxnSpPr>
        <p:spPr>
          <a:xfrm>
            <a:off x="4359602" y="2817464"/>
            <a:ext cx="424800" cy="0"/>
          </a:xfrm>
          <a:prstGeom prst="straightConnector1">
            <a:avLst/>
          </a:prstGeom>
          <a:noFill/>
          <a:ln w="38100" cap="flat" cmpd="sng">
            <a:solidFill>
              <a:schemeClr val="accent4"/>
            </a:solidFill>
            <a:prstDash val="solid"/>
            <a:round/>
            <a:headEnd type="none" w="sm" len="sm"/>
            <a:tailEnd type="none" w="sm" len="sm"/>
          </a:ln>
        </p:spPr>
      </p:cxnSp>
      <p:sp>
        <p:nvSpPr>
          <p:cNvPr id="64" name="Google Shape;64;p15"/>
          <p:cNvSpPr txBox="1">
            <a:spLocks noGrp="1"/>
          </p:cNvSpPr>
          <p:nvPr>
            <p:ph type="title"/>
          </p:nvPr>
        </p:nvSpPr>
        <p:spPr>
          <a:xfrm>
            <a:off x="1680301" y="1188925"/>
            <a:ext cx="5783400" cy="1457400"/>
          </a:xfrm>
          <a:prstGeom prst="rect">
            <a:avLst/>
          </a:prstGeom>
        </p:spPr>
        <p:txBody>
          <a:bodyPr spcFirstLastPara="1" wrap="square" lIns="93500" tIns="93500" rIns="93500" bIns="93500" anchor="b" anchorCtr="0">
            <a:noAutofit/>
          </a:bodyPr>
          <a:lstStyle>
            <a:lvl1pPr lvl="0" algn="ctr" rtl="0">
              <a:spcBef>
                <a:spcPts val="0"/>
              </a:spcBef>
              <a:spcAft>
                <a:spcPts val="0"/>
              </a:spcAft>
              <a:buSzPts val="4100"/>
              <a:buNone/>
              <a:defRPr sz="4100"/>
            </a:lvl1pPr>
            <a:lvl2pPr lvl="1" algn="ctr" rtl="0">
              <a:spcBef>
                <a:spcPts val="0"/>
              </a:spcBef>
              <a:spcAft>
                <a:spcPts val="0"/>
              </a:spcAft>
              <a:buSzPts val="4100"/>
              <a:buNone/>
              <a:defRPr sz="4100"/>
            </a:lvl2pPr>
            <a:lvl3pPr lvl="2" algn="ctr" rtl="0">
              <a:spcBef>
                <a:spcPts val="0"/>
              </a:spcBef>
              <a:spcAft>
                <a:spcPts val="0"/>
              </a:spcAft>
              <a:buSzPts val="4100"/>
              <a:buNone/>
              <a:defRPr sz="4100"/>
            </a:lvl3pPr>
            <a:lvl4pPr lvl="3" algn="ctr" rtl="0">
              <a:spcBef>
                <a:spcPts val="0"/>
              </a:spcBef>
              <a:spcAft>
                <a:spcPts val="0"/>
              </a:spcAft>
              <a:buSzPts val="4100"/>
              <a:buNone/>
              <a:defRPr sz="4100"/>
            </a:lvl4pPr>
            <a:lvl5pPr lvl="4" algn="ctr" rtl="0">
              <a:spcBef>
                <a:spcPts val="0"/>
              </a:spcBef>
              <a:spcAft>
                <a:spcPts val="0"/>
              </a:spcAft>
              <a:buSzPts val="4100"/>
              <a:buNone/>
              <a:defRPr sz="4100"/>
            </a:lvl5pPr>
            <a:lvl6pPr lvl="5" algn="ctr" rtl="0">
              <a:spcBef>
                <a:spcPts val="0"/>
              </a:spcBef>
              <a:spcAft>
                <a:spcPts val="0"/>
              </a:spcAft>
              <a:buSzPts val="4100"/>
              <a:buNone/>
              <a:defRPr sz="4100"/>
            </a:lvl6pPr>
            <a:lvl7pPr lvl="6" algn="ctr" rtl="0">
              <a:spcBef>
                <a:spcPts val="0"/>
              </a:spcBef>
              <a:spcAft>
                <a:spcPts val="0"/>
              </a:spcAft>
              <a:buSzPts val="4100"/>
              <a:buNone/>
              <a:defRPr sz="4100"/>
            </a:lvl7pPr>
            <a:lvl8pPr lvl="7" algn="ctr" rtl="0">
              <a:spcBef>
                <a:spcPts val="0"/>
              </a:spcBef>
              <a:spcAft>
                <a:spcPts val="0"/>
              </a:spcAft>
              <a:buSzPts val="4100"/>
              <a:buNone/>
              <a:defRPr sz="4100"/>
            </a:lvl8pPr>
            <a:lvl9pPr lvl="8" algn="ctr" rtl="0">
              <a:spcBef>
                <a:spcPts val="0"/>
              </a:spcBef>
              <a:spcAft>
                <a:spcPts val="0"/>
              </a:spcAft>
              <a:buSzPts val="4100"/>
              <a:buNone/>
              <a:defRPr sz="4100"/>
            </a:lvl9pPr>
          </a:lstStyle>
          <a:p>
            <a:endParaRPr/>
          </a:p>
        </p:txBody>
      </p:sp>
      <p:sp>
        <p:nvSpPr>
          <p:cNvPr id="65" name="Google Shape;65;p15"/>
          <p:cNvSpPr txBox="1">
            <a:spLocks noGrp="1"/>
          </p:cNvSpPr>
          <p:nvPr>
            <p:ph type="subTitle" idx="1"/>
          </p:nvPr>
        </p:nvSpPr>
        <p:spPr>
          <a:xfrm>
            <a:off x="1680301" y="3049450"/>
            <a:ext cx="5783400" cy="909000"/>
          </a:xfrm>
          <a:prstGeom prst="rect">
            <a:avLst/>
          </a:prstGeom>
        </p:spPr>
        <p:txBody>
          <a:bodyPr spcFirstLastPara="1" wrap="square" lIns="93500" tIns="93500" rIns="93500" bIns="93500" anchor="t" anchorCtr="0">
            <a:noAutofit/>
          </a:bodyPr>
          <a:lstStyle>
            <a:lvl1pPr lvl="0" algn="ctr" rtl="0">
              <a:lnSpc>
                <a:spcPct val="100000"/>
              </a:lnSpc>
              <a:spcBef>
                <a:spcPts val="0"/>
              </a:spcBef>
              <a:spcAft>
                <a:spcPts val="0"/>
              </a:spcAft>
              <a:buClr>
                <a:schemeClr val="accent5"/>
              </a:buClr>
              <a:buSzPts val="2500"/>
              <a:buFont typeface="Roboto Slab"/>
              <a:buNone/>
              <a:defRPr sz="2500">
                <a:solidFill>
                  <a:schemeClr val="accent5"/>
                </a:solidFill>
                <a:latin typeface="Roboto Slab"/>
                <a:ea typeface="Roboto Slab"/>
                <a:cs typeface="Roboto Slab"/>
                <a:sym typeface="Roboto Slab"/>
              </a:defRPr>
            </a:lvl1pPr>
            <a:lvl2pPr lvl="1" algn="ctr" rtl="0">
              <a:lnSpc>
                <a:spcPct val="100000"/>
              </a:lnSpc>
              <a:spcBef>
                <a:spcPts val="0"/>
              </a:spcBef>
              <a:spcAft>
                <a:spcPts val="0"/>
              </a:spcAft>
              <a:buClr>
                <a:schemeClr val="accent5"/>
              </a:buClr>
              <a:buSzPts val="2500"/>
              <a:buFont typeface="Roboto Slab"/>
              <a:buNone/>
              <a:defRPr sz="2500">
                <a:solidFill>
                  <a:schemeClr val="accent5"/>
                </a:solidFill>
                <a:latin typeface="Roboto Slab"/>
                <a:ea typeface="Roboto Slab"/>
                <a:cs typeface="Roboto Slab"/>
                <a:sym typeface="Roboto Slab"/>
              </a:defRPr>
            </a:lvl2pPr>
            <a:lvl3pPr lvl="2" algn="ctr" rtl="0">
              <a:lnSpc>
                <a:spcPct val="100000"/>
              </a:lnSpc>
              <a:spcBef>
                <a:spcPts val="0"/>
              </a:spcBef>
              <a:spcAft>
                <a:spcPts val="0"/>
              </a:spcAft>
              <a:buClr>
                <a:schemeClr val="accent5"/>
              </a:buClr>
              <a:buSzPts val="2500"/>
              <a:buFont typeface="Roboto Slab"/>
              <a:buNone/>
              <a:defRPr sz="2500">
                <a:solidFill>
                  <a:schemeClr val="accent5"/>
                </a:solidFill>
                <a:latin typeface="Roboto Slab"/>
                <a:ea typeface="Roboto Slab"/>
                <a:cs typeface="Roboto Slab"/>
                <a:sym typeface="Roboto Slab"/>
              </a:defRPr>
            </a:lvl3pPr>
            <a:lvl4pPr lvl="3" algn="ctr" rtl="0">
              <a:lnSpc>
                <a:spcPct val="100000"/>
              </a:lnSpc>
              <a:spcBef>
                <a:spcPts val="0"/>
              </a:spcBef>
              <a:spcAft>
                <a:spcPts val="0"/>
              </a:spcAft>
              <a:buClr>
                <a:schemeClr val="accent5"/>
              </a:buClr>
              <a:buSzPts val="2500"/>
              <a:buFont typeface="Roboto Slab"/>
              <a:buNone/>
              <a:defRPr sz="2500">
                <a:solidFill>
                  <a:schemeClr val="accent5"/>
                </a:solidFill>
                <a:latin typeface="Roboto Slab"/>
                <a:ea typeface="Roboto Slab"/>
                <a:cs typeface="Roboto Slab"/>
                <a:sym typeface="Roboto Slab"/>
              </a:defRPr>
            </a:lvl4pPr>
            <a:lvl5pPr lvl="4" algn="ctr" rtl="0">
              <a:lnSpc>
                <a:spcPct val="100000"/>
              </a:lnSpc>
              <a:spcBef>
                <a:spcPts val="0"/>
              </a:spcBef>
              <a:spcAft>
                <a:spcPts val="0"/>
              </a:spcAft>
              <a:buClr>
                <a:schemeClr val="accent5"/>
              </a:buClr>
              <a:buSzPts val="2500"/>
              <a:buFont typeface="Roboto Slab"/>
              <a:buNone/>
              <a:defRPr sz="2500">
                <a:solidFill>
                  <a:schemeClr val="accent5"/>
                </a:solidFill>
                <a:latin typeface="Roboto Slab"/>
                <a:ea typeface="Roboto Slab"/>
                <a:cs typeface="Roboto Slab"/>
                <a:sym typeface="Roboto Slab"/>
              </a:defRPr>
            </a:lvl5pPr>
            <a:lvl6pPr lvl="5" algn="ctr" rtl="0">
              <a:lnSpc>
                <a:spcPct val="100000"/>
              </a:lnSpc>
              <a:spcBef>
                <a:spcPts val="0"/>
              </a:spcBef>
              <a:spcAft>
                <a:spcPts val="0"/>
              </a:spcAft>
              <a:buClr>
                <a:schemeClr val="accent5"/>
              </a:buClr>
              <a:buSzPts val="2500"/>
              <a:buFont typeface="Roboto Slab"/>
              <a:buNone/>
              <a:defRPr sz="2500">
                <a:solidFill>
                  <a:schemeClr val="accent5"/>
                </a:solidFill>
                <a:latin typeface="Roboto Slab"/>
                <a:ea typeface="Roboto Slab"/>
                <a:cs typeface="Roboto Slab"/>
                <a:sym typeface="Roboto Slab"/>
              </a:defRPr>
            </a:lvl6pPr>
            <a:lvl7pPr lvl="6" algn="ctr" rtl="0">
              <a:lnSpc>
                <a:spcPct val="100000"/>
              </a:lnSpc>
              <a:spcBef>
                <a:spcPts val="0"/>
              </a:spcBef>
              <a:spcAft>
                <a:spcPts val="0"/>
              </a:spcAft>
              <a:buClr>
                <a:schemeClr val="accent5"/>
              </a:buClr>
              <a:buSzPts val="2500"/>
              <a:buFont typeface="Roboto Slab"/>
              <a:buNone/>
              <a:defRPr sz="2500">
                <a:solidFill>
                  <a:schemeClr val="accent5"/>
                </a:solidFill>
                <a:latin typeface="Roboto Slab"/>
                <a:ea typeface="Roboto Slab"/>
                <a:cs typeface="Roboto Slab"/>
                <a:sym typeface="Roboto Slab"/>
              </a:defRPr>
            </a:lvl7pPr>
            <a:lvl8pPr lvl="7" algn="ctr" rtl="0">
              <a:lnSpc>
                <a:spcPct val="100000"/>
              </a:lnSpc>
              <a:spcBef>
                <a:spcPts val="0"/>
              </a:spcBef>
              <a:spcAft>
                <a:spcPts val="0"/>
              </a:spcAft>
              <a:buClr>
                <a:schemeClr val="accent5"/>
              </a:buClr>
              <a:buSzPts val="2500"/>
              <a:buFont typeface="Roboto Slab"/>
              <a:buNone/>
              <a:defRPr sz="2500">
                <a:solidFill>
                  <a:schemeClr val="accent5"/>
                </a:solidFill>
                <a:latin typeface="Roboto Slab"/>
                <a:ea typeface="Roboto Slab"/>
                <a:cs typeface="Roboto Slab"/>
                <a:sym typeface="Roboto Slab"/>
              </a:defRPr>
            </a:lvl8pPr>
            <a:lvl9pPr lvl="8" algn="ctr" rtl="0">
              <a:lnSpc>
                <a:spcPct val="100000"/>
              </a:lnSpc>
              <a:spcBef>
                <a:spcPts val="0"/>
              </a:spcBef>
              <a:spcAft>
                <a:spcPts val="0"/>
              </a:spcAft>
              <a:buClr>
                <a:schemeClr val="accent5"/>
              </a:buClr>
              <a:buSzPts val="2500"/>
              <a:buFont typeface="Roboto Slab"/>
              <a:buNone/>
              <a:defRPr sz="2500">
                <a:solidFill>
                  <a:schemeClr val="accent5"/>
                </a:solidFill>
                <a:latin typeface="Roboto Slab"/>
                <a:ea typeface="Roboto Slab"/>
                <a:cs typeface="Roboto Slab"/>
                <a:sym typeface="Roboto Slab"/>
              </a:defRPr>
            </a:lvl9pPr>
          </a:lstStyle>
          <a:p>
            <a:endParaRPr/>
          </a:p>
        </p:txBody>
      </p:sp>
      <p:sp>
        <p:nvSpPr>
          <p:cNvPr id="66" name="Google Shape;66;p15"/>
          <p:cNvSpPr txBox="1">
            <a:spLocks noGrp="1"/>
          </p:cNvSpPr>
          <p:nvPr>
            <p:ph type="sldNum" idx="12"/>
          </p:nvPr>
        </p:nvSpPr>
        <p:spPr>
          <a:xfrm>
            <a:off x="8472458" y="4663217"/>
            <a:ext cx="548700" cy="393600"/>
          </a:xfrm>
          <a:prstGeom prst="rect">
            <a:avLst/>
          </a:prstGeom>
        </p:spPr>
        <p:txBody>
          <a:bodyPr spcFirstLastPara="1" wrap="square" lIns="93500" tIns="93500" rIns="93500" bIns="9350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67"/>
        <p:cNvGrpSpPr/>
        <p:nvPr/>
      </p:nvGrpSpPr>
      <p:grpSpPr>
        <a:xfrm>
          <a:off x="0" y="0"/>
          <a:ext cx="0" cy="0"/>
          <a:chOff x="0" y="0"/>
          <a:chExt cx="0" cy="0"/>
        </a:xfrm>
      </p:grpSpPr>
      <p:cxnSp>
        <p:nvCxnSpPr>
          <p:cNvPr id="68" name="Google Shape;68;p16"/>
          <p:cNvCxnSpPr/>
          <p:nvPr/>
        </p:nvCxnSpPr>
        <p:spPr>
          <a:xfrm>
            <a:off x="4359602" y="2817464"/>
            <a:ext cx="424800" cy="0"/>
          </a:xfrm>
          <a:prstGeom prst="straightConnector1">
            <a:avLst/>
          </a:prstGeom>
          <a:noFill/>
          <a:ln w="38100" cap="flat" cmpd="sng">
            <a:solidFill>
              <a:schemeClr val="accent4"/>
            </a:solidFill>
            <a:prstDash val="solid"/>
            <a:round/>
            <a:headEnd type="none" w="sm" len="sm"/>
            <a:tailEnd type="none" w="sm" len="sm"/>
          </a:ln>
        </p:spPr>
      </p:cxnSp>
      <p:sp>
        <p:nvSpPr>
          <p:cNvPr id="69" name="Google Shape;69;p16"/>
          <p:cNvSpPr txBox="1">
            <a:spLocks noGrp="1"/>
          </p:cNvSpPr>
          <p:nvPr>
            <p:ph type="title"/>
          </p:nvPr>
        </p:nvSpPr>
        <p:spPr>
          <a:xfrm>
            <a:off x="480750" y="1764950"/>
            <a:ext cx="8222100" cy="907500"/>
          </a:xfrm>
          <a:prstGeom prst="rect">
            <a:avLst/>
          </a:prstGeom>
        </p:spPr>
        <p:txBody>
          <a:bodyPr spcFirstLastPara="1" wrap="square" lIns="93500" tIns="93500" rIns="93500" bIns="93500" anchor="b" anchorCtr="0">
            <a:noAutofit/>
          </a:bodyPr>
          <a:lstStyle>
            <a:lvl1pPr lvl="0" algn="ctr" rtl="0">
              <a:spcBef>
                <a:spcPts val="0"/>
              </a:spcBef>
              <a:spcAft>
                <a:spcPts val="0"/>
              </a:spcAft>
              <a:buSzPts val="4900"/>
              <a:buNone/>
              <a:defRPr sz="4900"/>
            </a:lvl1pPr>
            <a:lvl2pPr lvl="1" algn="ctr" rtl="0">
              <a:spcBef>
                <a:spcPts val="0"/>
              </a:spcBef>
              <a:spcAft>
                <a:spcPts val="0"/>
              </a:spcAft>
              <a:buSzPts val="4900"/>
              <a:buNone/>
              <a:defRPr sz="4900"/>
            </a:lvl2pPr>
            <a:lvl3pPr lvl="2" algn="ctr" rtl="0">
              <a:spcBef>
                <a:spcPts val="0"/>
              </a:spcBef>
              <a:spcAft>
                <a:spcPts val="0"/>
              </a:spcAft>
              <a:buSzPts val="4900"/>
              <a:buNone/>
              <a:defRPr sz="4900"/>
            </a:lvl3pPr>
            <a:lvl4pPr lvl="3" algn="ctr" rtl="0">
              <a:spcBef>
                <a:spcPts val="0"/>
              </a:spcBef>
              <a:spcAft>
                <a:spcPts val="0"/>
              </a:spcAft>
              <a:buSzPts val="4900"/>
              <a:buNone/>
              <a:defRPr sz="4900"/>
            </a:lvl4pPr>
            <a:lvl5pPr lvl="4" algn="ctr" rtl="0">
              <a:spcBef>
                <a:spcPts val="0"/>
              </a:spcBef>
              <a:spcAft>
                <a:spcPts val="0"/>
              </a:spcAft>
              <a:buSzPts val="4900"/>
              <a:buNone/>
              <a:defRPr sz="4900"/>
            </a:lvl5pPr>
            <a:lvl6pPr lvl="5" algn="ctr" rtl="0">
              <a:spcBef>
                <a:spcPts val="0"/>
              </a:spcBef>
              <a:spcAft>
                <a:spcPts val="0"/>
              </a:spcAft>
              <a:buSzPts val="4900"/>
              <a:buNone/>
              <a:defRPr sz="4900"/>
            </a:lvl6pPr>
            <a:lvl7pPr lvl="6" algn="ctr" rtl="0">
              <a:spcBef>
                <a:spcPts val="0"/>
              </a:spcBef>
              <a:spcAft>
                <a:spcPts val="0"/>
              </a:spcAft>
              <a:buSzPts val="4900"/>
              <a:buNone/>
              <a:defRPr sz="4900"/>
            </a:lvl7pPr>
            <a:lvl8pPr lvl="7" algn="ctr" rtl="0">
              <a:spcBef>
                <a:spcPts val="0"/>
              </a:spcBef>
              <a:spcAft>
                <a:spcPts val="0"/>
              </a:spcAft>
              <a:buSzPts val="4900"/>
              <a:buNone/>
              <a:defRPr sz="4900"/>
            </a:lvl8pPr>
            <a:lvl9pPr lvl="8" algn="ctr" rtl="0">
              <a:spcBef>
                <a:spcPts val="0"/>
              </a:spcBef>
              <a:spcAft>
                <a:spcPts val="0"/>
              </a:spcAft>
              <a:buSzPts val="4900"/>
              <a:buNone/>
              <a:defRPr sz="4900"/>
            </a:lvl9pPr>
          </a:lstStyle>
          <a:p>
            <a:endParaRPr/>
          </a:p>
        </p:txBody>
      </p:sp>
      <p:sp>
        <p:nvSpPr>
          <p:cNvPr id="70" name="Google Shape;70;p16"/>
          <p:cNvSpPr txBox="1">
            <a:spLocks noGrp="1"/>
          </p:cNvSpPr>
          <p:nvPr>
            <p:ph type="sldNum" idx="12"/>
          </p:nvPr>
        </p:nvSpPr>
        <p:spPr>
          <a:xfrm>
            <a:off x="8472458" y="4663217"/>
            <a:ext cx="548700" cy="393600"/>
          </a:xfrm>
          <a:prstGeom prst="rect">
            <a:avLst/>
          </a:prstGeom>
        </p:spPr>
        <p:txBody>
          <a:bodyPr spcFirstLastPara="1" wrap="square" lIns="93500" tIns="93500" rIns="93500" bIns="9350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71"/>
        <p:cNvGrpSpPr/>
        <p:nvPr/>
      </p:nvGrpSpPr>
      <p:grpSpPr>
        <a:xfrm>
          <a:off x="0" y="0"/>
          <a:ext cx="0" cy="0"/>
          <a:chOff x="0" y="0"/>
          <a:chExt cx="0" cy="0"/>
        </a:xfrm>
      </p:grpSpPr>
      <p:cxnSp>
        <p:nvCxnSpPr>
          <p:cNvPr id="72" name="Google Shape;72;p17"/>
          <p:cNvCxnSpPr/>
          <p:nvPr/>
        </p:nvCxnSpPr>
        <p:spPr>
          <a:xfrm>
            <a:off x="492563" y="1260284"/>
            <a:ext cx="424800" cy="0"/>
          </a:xfrm>
          <a:prstGeom prst="straightConnector1">
            <a:avLst/>
          </a:prstGeom>
          <a:noFill/>
          <a:ln w="38100" cap="flat" cmpd="sng">
            <a:solidFill>
              <a:schemeClr val="accent4"/>
            </a:solidFill>
            <a:prstDash val="solid"/>
            <a:round/>
            <a:headEnd type="none" w="sm" len="sm"/>
            <a:tailEnd type="none" w="sm" len="sm"/>
          </a:ln>
        </p:spPr>
      </p:cxnSp>
      <p:sp>
        <p:nvSpPr>
          <p:cNvPr id="73" name="Google Shape;73;p17"/>
          <p:cNvSpPr txBox="1">
            <a:spLocks noGrp="1"/>
          </p:cNvSpPr>
          <p:nvPr>
            <p:ph type="title"/>
          </p:nvPr>
        </p:nvSpPr>
        <p:spPr>
          <a:xfrm>
            <a:off x="387900" y="458025"/>
            <a:ext cx="8368200" cy="686100"/>
          </a:xfrm>
          <a:prstGeom prst="rect">
            <a:avLst/>
          </a:prstGeom>
        </p:spPr>
        <p:txBody>
          <a:bodyPr spcFirstLastPara="1" wrap="square" lIns="93500" tIns="93500" rIns="93500" bIns="93500" anchor="b" anchorCtr="0">
            <a:noAutofit/>
          </a:bodyPr>
          <a:lstStyle>
            <a:lvl1pPr lvl="0" rtl="0">
              <a:spcBef>
                <a:spcPts val="0"/>
              </a:spcBef>
              <a:spcAft>
                <a:spcPts val="0"/>
              </a:spcAft>
              <a:buSzPts val="3100"/>
              <a:buNone/>
              <a:defRPr/>
            </a:lvl1pPr>
            <a:lvl2pPr lvl="1" rtl="0">
              <a:spcBef>
                <a:spcPts val="0"/>
              </a:spcBef>
              <a:spcAft>
                <a:spcPts val="0"/>
              </a:spcAft>
              <a:buSzPts val="3100"/>
              <a:buNone/>
              <a:defRPr/>
            </a:lvl2pPr>
            <a:lvl3pPr lvl="2" rtl="0">
              <a:spcBef>
                <a:spcPts val="0"/>
              </a:spcBef>
              <a:spcAft>
                <a:spcPts val="0"/>
              </a:spcAft>
              <a:buSzPts val="3100"/>
              <a:buNone/>
              <a:defRPr/>
            </a:lvl3pPr>
            <a:lvl4pPr lvl="3" rtl="0">
              <a:spcBef>
                <a:spcPts val="0"/>
              </a:spcBef>
              <a:spcAft>
                <a:spcPts val="0"/>
              </a:spcAft>
              <a:buSzPts val="3100"/>
              <a:buNone/>
              <a:defRPr/>
            </a:lvl4pPr>
            <a:lvl5pPr lvl="4" rtl="0">
              <a:spcBef>
                <a:spcPts val="0"/>
              </a:spcBef>
              <a:spcAft>
                <a:spcPts val="0"/>
              </a:spcAft>
              <a:buSzPts val="3100"/>
              <a:buNone/>
              <a:defRPr/>
            </a:lvl5pPr>
            <a:lvl6pPr lvl="5" rtl="0">
              <a:spcBef>
                <a:spcPts val="0"/>
              </a:spcBef>
              <a:spcAft>
                <a:spcPts val="0"/>
              </a:spcAft>
              <a:buSzPts val="3100"/>
              <a:buNone/>
              <a:defRPr/>
            </a:lvl6pPr>
            <a:lvl7pPr lvl="6" rtl="0">
              <a:spcBef>
                <a:spcPts val="0"/>
              </a:spcBef>
              <a:spcAft>
                <a:spcPts val="0"/>
              </a:spcAft>
              <a:buSzPts val="3100"/>
              <a:buNone/>
              <a:defRPr/>
            </a:lvl7pPr>
            <a:lvl8pPr lvl="7" rtl="0">
              <a:spcBef>
                <a:spcPts val="0"/>
              </a:spcBef>
              <a:spcAft>
                <a:spcPts val="0"/>
              </a:spcAft>
              <a:buSzPts val="3100"/>
              <a:buNone/>
              <a:defRPr/>
            </a:lvl8pPr>
            <a:lvl9pPr lvl="8" rtl="0">
              <a:spcBef>
                <a:spcPts val="0"/>
              </a:spcBef>
              <a:spcAft>
                <a:spcPts val="0"/>
              </a:spcAft>
              <a:buSzPts val="3100"/>
              <a:buNone/>
              <a:defRPr/>
            </a:lvl9pPr>
          </a:lstStyle>
          <a:p>
            <a:endParaRPr/>
          </a:p>
        </p:txBody>
      </p:sp>
      <p:sp>
        <p:nvSpPr>
          <p:cNvPr id="74" name="Google Shape;74;p17"/>
          <p:cNvSpPr txBox="1">
            <a:spLocks noGrp="1"/>
          </p:cNvSpPr>
          <p:nvPr>
            <p:ph type="body" idx="1"/>
          </p:nvPr>
        </p:nvSpPr>
        <p:spPr>
          <a:xfrm>
            <a:off x="387900" y="1489824"/>
            <a:ext cx="8368200" cy="3078900"/>
          </a:xfrm>
          <a:prstGeom prst="rect">
            <a:avLst/>
          </a:prstGeom>
        </p:spPr>
        <p:txBody>
          <a:bodyPr spcFirstLastPara="1" wrap="square" lIns="93500" tIns="93500" rIns="93500" bIns="93500" anchor="t" anchorCtr="0">
            <a:noAutofit/>
          </a:bodyPr>
          <a:lstStyle>
            <a:lvl1pPr marL="457200" lvl="0" indent="-342900" rtl="0">
              <a:spcBef>
                <a:spcPts val="0"/>
              </a:spcBef>
              <a:spcAft>
                <a:spcPts val="0"/>
              </a:spcAft>
              <a:buSzPts val="1800"/>
              <a:buChar char="●"/>
              <a:defRPr/>
            </a:lvl1pPr>
            <a:lvl2pPr marL="914400" lvl="1" indent="-317500" rtl="0">
              <a:spcBef>
                <a:spcPts val="1700"/>
              </a:spcBef>
              <a:spcAft>
                <a:spcPts val="0"/>
              </a:spcAft>
              <a:buSzPts val="1400"/>
              <a:buChar char="○"/>
              <a:defRPr/>
            </a:lvl2pPr>
            <a:lvl3pPr marL="1371600" lvl="2" indent="-317500" rtl="0">
              <a:spcBef>
                <a:spcPts val="1700"/>
              </a:spcBef>
              <a:spcAft>
                <a:spcPts val="0"/>
              </a:spcAft>
              <a:buSzPts val="1400"/>
              <a:buChar char="■"/>
              <a:defRPr/>
            </a:lvl3pPr>
            <a:lvl4pPr marL="1828800" lvl="3" indent="-317500" rtl="0">
              <a:spcBef>
                <a:spcPts val="1700"/>
              </a:spcBef>
              <a:spcAft>
                <a:spcPts val="0"/>
              </a:spcAft>
              <a:buSzPts val="1400"/>
              <a:buChar char="●"/>
              <a:defRPr/>
            </a:lvl4pPr>
            <a:lvl5pPr marL="2286000" lvl="4" indent="-317500" rtl="0">
              <a:spcBef>
                <a:spcPts val="1700"/>
              </a:spcBef>
              <a:spcAft>
                <a:spcPts val="0"/>
              </a:spcAft>
              <a:buSzPts val="1400"/>
              <a:buChar char="○"/>
              <a:defRPr/>
            </a:lvl5pPr>
            <a:lvl6pPr marL="2743200" lvl="5" indent="-317500" rtl="0">
              <a:spcBef>
                <a:spcPts val="1700"/>
              </a:spcBef>
              <a:spcAft>
                <a:spcPts val="0"/>
              </a:spcAft>
              <a:buSzPts val="1400"/>
              <a:buChar char="■"/>
              <a:defRPr/>
            </a:lvl6pPr>
            <a:lvl7pPr marL="3200400" lvl="6" indent="-317500" rtl="0">
              <a:spcBef>
                <a:spcPts val="1700"/>
              </a:spcBef>
              <a:spcAft>
                <a:spcPts val="0"/>
              </a:spcAft>
              <a:buSzPts val="1400"/>
              <a:buChar char="●"/>
              <a:defRPr/>
            </a:lvl7pPr>
            <a:lvl8pPr marL="3657600" lvl="7" indent="-317500" rtl="0">
              <a:spcBef>
                <a:spcPts val="1700"/>
              </a:spcBef>
              <a:spcAft>
                <a:spcPts val="0"/>
              </a:spcAft>
              <a:buSzPts val="1400"/>
              <a:buChar char="○"/>
              <a:defRPr/>
            </a:lvl8pPr>
            <a:lvl9pPr marL="4114800" lvl="8" indent="-317500" rtl="0">
              <a:spcBef>
                <a:spcPts val="1700"/>
              </a:spcBef>
              <a:spcAft>
                <a:spcPts val="1700"/>
              </a:spcAft>
              <a:buSzPts val="1400"/>
              <a:buChar char="■"/>
              <a:defRPr/>
            </a:lvl9pPr>
          </a:lstStyle>
          <a:p>
            <a:endParaRPr/>
          </a:p>
        </p:txBody>
      </p:sp>
      <p:sp>
        <p:nvSpPr>
          <p:cNvPr id="75" name="Google Shape;75;p17"/>
          <p:cNvSpPr txBox="1">
            <a:spLocks noGrp="1"/>
          </p:cNvSpPr>
          <p:nvPr>
            <p:ph type="sldNum" idx="12"/>
          </p:nvPr>
        </p:nvSpPr>
        <p:spPr>
          <a:xfrm>
            <a:off x="8472458" y="4663217"/>
            <a:ext cx="548700" cy="393600"/>
          </a:xfrm>
          <a:prstGeom prst="rect">
            <a:avLst/>
          </a:prstGeom>
        </p:spPr>
        <p:txBody>
          <a:bodyPr spcFirstLastPara="1" wrap="square" lIns="93500" tIns="93500" rIns="93500" bIns="9350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76"/>
        <p:cNvGrpSpPr/>
        <p:nvPr/>
      </p:nvGrpSpPr>
      <p:grpSpPr>
        <a:xfrm>
          <a:off x="0" y="0"/>
          <a:ext cx="0" cy="0"/>
          <a:chOff x="0" y="0"/>
          <a:chExt cx="0" cy="0"/>
        </a:xfrm>
      </p:grpSpPr>
      <p:cxnSp>
        <p:nvCxnSpPr>
          <p:cNvPr id="77" name="Google Shape;77;p18"/>
          <p:cNvCxnSpPr/>
          <p:nvPr/>
        </p:nvCxnSpPr>
        <p:spPr>
          <a:xfrm>
            <a:off x="492563" y="1260284"/>
            <a:ext cx="424800" cy="0"/>
          </a:xfrm>
          <a:prstGeom prst="straightConnector1">
            <a:avLst/>
          </a:prstGeom>
          <a:noFill/>
          <a:ln w="38100" cap="flat" cmpd="sng">
            <a:solidFill>
              <a:schemeClr val="accent4"/>
            </a:solidFill>
            <a:prstDash val="solid"/>
            <a:round/>
            <a:headEnd type="none" w="sm" len="sm"/>
            <a:tailEnd type="none" w="sm" len="sm"/>
          </a:ln>
        </p:spPr>
      </p:cxnSp>
      <p:sp>
        <p:nvSpPr>
          <p:cNvPr id="78" name="Google Shape;78;p18"/>
          <p:cNvSpPr txBox="1">
            <a:spLocks noGrp="1"/>
          </p:cNvSpPr>
          <p:nvPr>
            <p:ph type="title"/>
          </p:nvPr>
        </p:nvSpPr>
        <p:spPr>
          <a:xfrm>
            <a:off x="387900" y="458025"/>
            <a:ext cx="8368200" cy="686100"/>
          </a:xfrm>
          <a:prstGeom prst="rect">
            <a:avLst/>
          </a:prstGeom>
        </p:spPr>
        <p:txBody>
          <a:bodyPr spcFirstLastPara="1" wrap="square" lIns="93500" tIns="93500" rIns="93500" bIns="93500" anchor="b" anchorCtr="0">
            <a:noAutofit/>
          </a:bodyPr>
          <a:lstStyle>
            <a:lvl1pPr lvl="0" rtl="0">
              <a:spcBef>
                <a:spcPts val="0"/>
              </a:spcBef>
              <a:spcAft>
                <a:spcPts val="0"/>
              </a:spcAft>
              <a:buSzPts val="3100"/>
              <a:buNone/>
              <a:defRPr/>
            </a:lvl1pPr>
            <a:lvl2pPr lvl="1" rtl="0">
              <a:spcBef>
                <a:spcPts val="0"/>
              </a:spcBef>
              <a:spcAft>
                <a:spcPts val="0"/>
              </a:spcAft>
              <a:buSzPts val="3100"/>
              <a:buNone/>
              <a:defRPr/>
            </a:lvl2pPr>
            <a:lvl3pPr lvl="2" rtl="0">
              <a:spcBef>
                <a:spcPts val="0"/>
              </a:spcBef>
              <a:spcAft>
                <a:spcPts val="0"/>
              </a:spcAft>
              <a:buSzPts val="3100"/>
              <a:buNone/>
              <a:defRPr/>
            </a:lvl3pPr>
            <a:lvl4pPr lvl="3" rtl="0">
              <a:spcBef>
                <a:spcPts val="0"/>
              </a:spcBef>
              <a:spcAft>
                <a:spcPts val="0"/>
              </a:spcAft>
              <a:buSzPts val="3100"/>
              <a:buNone/>
              <a:defRPr/>
            </a:lvl4pPr>
            <a:lvl5pPr lvl="4" rtl="0">
              <a:spcBef>
                <a:spcPts val="0"/>
              </a:spcBef>
              <a:spcAft>
                <a:spcPts val="0"/>
              </a:spcAft>
              <a:buSzPts val="3100"/>
              <a:buNone/>
              <a:defRPr/>
            </a:lvl5pPr>
            <a:lvl6pPr lvl="5" rtl="0">
              <a:spcBef>
                <a:spcPts val="0"/>
              </a:spcBef>
              <a:spcAft>
                <a:spcPts val="0"/>
              </a:spcAft>
              <a:buSzPts val="3100"/>
              <a:buNone/>
              <a:defRPr/>
            </a:lvl6pPr>
            <a:lvl7pPr lvl="6" rtl="0">
              <a:spcBef>
                <a:spcPts val="0"/>
              </a:spcBef>
              <a:spcAft>
                <a:spcPts val="0"/>
              </a:spcAft>
              <a:buSzPts val="3100"/>
              <a:buNone/>
              <a:defRPr/>
            </a:lvl7pPr>
            <a:lvl8pPr lvl="7" rtl="0">
              <a:spcBef>
                <a:spcPts val="0"/>
              </a:spcBef>
              <a:spcAft>
                <a:spcPts val="0"/>
              </a:spcAft>
              <a:buSzPts val="3100"/>
              <a:buNone/>
              <a:defRPr/>
            </a:lvl8pPr>
            <a:lvl9pPr lvl="8" rtl="0">
              <a:spcBef>
                <a:spcPts val="0"/>
              </a:spcBef>
              <a:spcAft>
                <a:spcPts val="0"/>
              </a:spcAft>
              <a:buSzPts val="3100"/>
              <a:buNone/>
              <a:defRPr/>
            </a:lvl9pPr>
          </a:lstStyle>
          <a:p>
            <a:endParaRPr/>
          </a:p>
        </p:txBody>
      </p:sp>
      <p:sp>
        <p:nvSpPr>
          <p:cNvPr id="79" name="Google Shape;79;p18"/>
          <p:cNvSpPr txBox="1">
            <a:spLocks noGrp="1"/>
          </p:cNvSpPr>
          <p:nvPr>
            <p:ph type="body" idx="1"/>
          </p:nvPr>
        </p:nvSpPr>
        <p:spPr>
          <a:xfrm>
            <a:off x="387900" y="1489825"/>
            <a:ext cx="3999900" cy="3078900"/>
          </a:xfrm>
          <a:prstGeom prst="rect">
            <a:avLst/>
          </a:prstGeom>
        </p:spPr>
        <p:txBody>
          <a:bodyPr spcFirstLastPara="1" wrap="square" lIns="93500" tIns="93500" rIns="93500" bIns="93500" anchor="t" anchorCtr="0">
            <a:noAutofit/>
          </a:bodyPr>
          <a:lstStyle>
            <a:lvl1pPr marL="457200" lvl="0" indent="-317500" rtl="0">
              <a:spcBef>
                <a:spcPts val="0"/>
              </a:spcBef>
              <a:spcAft>
                <a:spcPts val="0"/>
              </a:spcAft>
              <a:buSzPts val="1400"/>
              <a:buChar char="●"/>
              <a:defRPr sz="1400"/>
            </a:lvl1pPr>
            <a:lvl2pPr marL="914400" lvl="1" indent="-304800" rtl="0">
              <a:spcBef>
                <a:spcPts val="1700"/>
              </a:spcBef>
              <a:spcAft>
                <a:spcPts val="0"/>
              </a:spcAft>
              <a:buSzPts val="1200"/>
              <a:buChar char="○"/>
              <a:defRPr sz="1200"/>
            </a:lvl2pPr>
            <a:lvl3pPr marL="1371600" lvl="2" indent="-304800" rtl="0">
              <a:spcBef>
                <a:spcPts val="1700"/>
              </a:spcBef>
              <a:spcAft>
                <a:spcPts val="0"/>
              </a:spcAft>
              <a:buSzPts val="1200"/>
              <a:buChar char="■"/>
              <a:defRPr sz="1200"/>
            </a:lvl3pPr>
            <a:lvl4pPr marL="1828800" lvl="3" indent="-304800" rtl="0">
              <a:spcBef>
                <a:spcPts val="1700"/>
              </a:spcBef>
              <a:spcAft>
                <a:spcPts val="0"/>
              </a:spcAft>
              <a:buSzPts val="1200"/>
              <a:buChar char="●"/>
              <a:defRPr sz="1200"/>
            </a:lvl4pPr>
            <a:lvl5pPr marL="2286000" lvl="4" indent="-304800" rtl="0">
              <a:spcBef>
                <a:spcPts val="1700"/>
              </a:spcBef>
              <a:spcAft>
                <a:spcPts val="0"/>
              </a:spcAft>
              <a:buSzPts val="1200"/>
              <a:buChar char="○"/>
              <a:defRPr sz="1200"/>
            </a:lvl5pPr>
            <a:lvl6pPr marL="2743200" lvl="5" indent="-304800" rtl="0">
              <a:spcBef>
                <a:spcPts val="1700"/>
              </a:spcBef>
              <a:spcAft>
                <a:spcPts val="0"/>
              </a:spcAft>
              <a:buSzPts val="1200"/>
              <a:buChar char="■"/>
              <a:defRPr sz="1200"/>
            </a:lvl6pPr>
            <a:lvl7pPr marL="3200400" lvl="6" indent="-304800" rtl="0">
              <a:spcBef>
                <a:spcPts val="1700"/>
              </a:spcBef>
              <a:spcAft>
                <a:spcPts val="0"/>
              </a:spcAft>
              <a:buSzPts val="1200"/>
              <a:buChar char="●"/>
              <a:defRPr sz="1200"/>
            </a:lvl7pPr>
            <a:lvl8pPr marL="3657600" lvl="7" indent="-304800" rtl="0">
              <a:spcBef>
                <a:spcPts val="1700"/>
              </a:spcBef>
              <a:spcAft>
                <a:spcPts val="0"/>
              </a:spcAft>
              <a:buSzPts val="1200"/>
              <a:buChar char="○"/>
              <a:defRPr sz="1200"/>
            </a:lvl8pPr>
            <a:lvl9pPr marL="4114800" lvl="8" indent="-304800" rtl="0">
              <a:spcBef>
                <a:spcPts val="1700"/>
              </a:spcBef>
              <a:spcAft>
                <a:spcPts val="1700"/>
              </a:spcAft>
              <a:buSzPts val="1200"/>
              <a:buChar char="■"/>
              <a:defRPr sz="1200"/>
            </a:lvl9pPr>
          </a:lstStyle>
          <a:p>
            <a:endParaRPr/>
          </a:p>
        </p:txBody>
      </p:sp>
      <p:sp>
        <p:nvSpPr>
          <p:cNvPr id="80" name="Google Shape;80;p18"/>
          <p:cNvSpPr txBox="1">
            <a:spLocks noGrp="1"/>
          </p:cNvSpPr>
          <p:nvPr>
            <p:ph type="body" idx="2"/>
          </p:nvPr>
        </p:nvSpPr>
        <p:spPr>
          <a:xfrm>
            <a:off x="4756200" y="1489825"/>
            <a:ext cx="3999900" cy="3078900"/>
          </a:xfrm>
          <a:prstGeom prst="rect">
            <a:avLst/>
          </a:prstGeom>
        </p:spPr>
        <p:txBody>
          <a:bodyPr spcFirstLastPara="1" wrap="square" lIns="93500" tIns="93500" rIns="93500" bIns="93500" anchor="t" anchorCtr="0">
            <a:noAutofit/>
          </a:bodyPr>
          <a:lstStyle>
            <a:lvl1pPr marL="457200" lvl="0" indent="-317500" rtl="0">
              <a:spcBef>
                <a:spcPts val="0"/>
              </a:spcBef>
              <a:spcAft>
                <a:spcPts val="0"/>
              </a:spcAft>
              <a:buSzPts val="1400"/>
              <a:buChar char="●"/>
              <a:defRPr sz="1400"/>
            </a:lvl1pPr>
            <a:lvl2pPr marL="914400" lvl="1" indent="-304800" rtl="0">
              <a:spcBef>
                <a:spcPts val="1700"/>
              </a:spcBef>
              <a:spcAft>
                <a:spcPts val="0"/>
              </a:spcAft>
              <a:buSzPts val="1200"/>
              <a:buChar char="○"/>
              <a:defRPr sz="1200"/>
            </a:lvl2pPr>
            <a:lvl3pPr marL="1371600" lvl="2" indent="-304800" rtl="0">
              <a:spcBef>
                <a:spcPts val="1700"/>
              </a:spcBef>
              <a:spcAft>
                <a:spcPts val="0"/>
              </a:spcAft>
              <a:buSzPts val="1200"/>
              <a:buChar char="■"/>
              <a:defRPr sz="1200"/>
            </a:lvl3pPr>
            <a:lvl4pPr marL="1828800" lvl="3" indent="-304800" rtl="0">
              <a:spcBef>
                <a:spcPts val="1700"/>
              </a:spcBef>
              <a:spcAft>
                <a:spcPts val="0"/>
              </a:spcAft>
              <a:buSzPts val="1200"/>
              <a:buChar char="●"/>
              <a:defRPr sz="1200"/>
            </a:lvl4pPr>
            <a:lvl5pPr marL="2286000" lvl="4" indent="-304800" rtl="0">
              <a:spcBef>
                <a:spcPts val="1700"/>
              </a:spcBef>
              <a:spcAft>
                <a:spcPts val="0"/>
              </a:spcAft>
              <a:buSzPts val="1200"/>
              <a:buChar char="○"/>
              <a:defRPr sz="1200"/>
            </a:lvl5pPr>
            <a:lvl6pPr marL="2743200" lvl="5" indent="-304800" rtl="0">
              <a:spcBef>
                <a:spcPts val="1700"/>
              </a:spcBef>
              <a:spcAft>
                <a:spcPts val="0"/>
              </a:spcAft>
              <a:buSzPts val="1200"/>
              <a:buChar char="■"/>
              <a:defRPr sz="1200"/>
            </a:lvl6pPr>
            <a:lvl7pPr marL="3200400" lvl="6" indent="-304800" rtl="0">
              <a:spcBef>
                <a:spcPts val="1700"/>
              </a:spcBef>
              <a:spcAft>
                <a:spcPts val="0"/>
              </a:spcAft>
              <a:buSzPts val="1200"/>
              <a:buChar char="●"/>
              <a:defRPr sz="1200"/>
            </a:lvl7pPr>
            <a:lvl8pPr marL="3657600" lvl="7" indent="-304800" rtl="0">
              <a:spcBef>
                <a:spcPts val="1700"/>
              </a:spcBef>
              <a:spcAft>
                <a:spcPts val="0"/>
              </a:spcAft>
              <a:buSzPts val="1200"/>
              <a:buChar char="○"/>
              <a:defRPr sz="1200"/>
            </a:lvl8pPr>
            <a:lvl9pPr marL="4114800" lvl="8" indent="-304800" rtl="0">
              <a:spcBef>
                <a:spcPts val="1700"/>
              </a:spcBef>
              <a:spcAft>
                <a:spcPts val="1700"/>
              </a:spcAft>
              <a:buSzPts val="1200"/>
              <a:buChar char="■"/>
              <a:defRPr sz="1200"/>
            </a:lvl9pPr>
          </a:lstStyle>
          <a:p>
            <a:endParaRPr/>
          </a:p>
        </p:txBody>
      </p:sp>
      <p:sp>
        <p:nvSpPr>
          <p:cNvPr id="81" name="Google Shape;81;p18"/>
          <p:cNvSpPr txBox="1">
            <a:spLocks noGrp="1"/>
          </p:cNvSpPr>
          <p:nvPr>
            <p:ph type="sldNum" idx="12"/>
          </p:nvPr>
        </p:nvSpPr>
        <p:spPr>
          <a:xfrm>
            <a:off x="8472458" y="4663217"/>
            <a:ext cx="548700" cy="393600"/>
          </a:xfrm>
          <a:prstGeom prst="rect">
            <a:avLst/>
          </a:prstGeom>
        </p:spPr>
        <p:txBody>
          <a:bodyPr spcFirstLastPara="1" wrap="square" lIns="93500" tIns="93500" rIns="93500" bIns="9350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82"/>
        <p:cNvGrpSpPr/>
        <p:nvPr/>
      </p:nvGrpSpPr>
      <p:grpSpPr>
        <a:xfrm>
          <a:off x="0" y="0"/>
          <a:ext cx="0" cy="0"/>
          <a:chOff x="0" y="0"/>
          <a:chExt cx="0" cy="0"/>
        </a:xfrm>
      </p:grpSpPr>
      <p:sp>
        <p:nvSpPr>
          <p:cNvPr id="83" name="Google Shape;83;p19"/>
          <p:cNvSpPr txBox="1">
            <a:spLocks noGrp="1"/>
          </p:cNvSpPr>
          <p:nvPr>
            <p:ph type="title"/>
          </p:nvPr>
        </p:nvSpPr>
        <p:spPr>
          <a:xfrm>
            <a:off x="387900" y="458025"/>
            <a:ext cx="8368200" cy="686100"/>
          </a:xfrm>
          <a:prstGeom prst="rect">
            <a:avLst/>
          </a:prstGeom>
        </p:spPr>
        <p:txBody>
          <a:bodyPr spcFirstLastPara="1" wrap="square" lIns="93500" tIns="93500" rIns="93500" bIns="93500" anchor="b" anchorCtr="0">
            <a:noAutofit/>
          </a:bodyPr>
          <a:lstStyle>
            <a:lvl1pPr lvl="0" rtl="0">
              <a:spcBef>
                <a:spcPts val="0"/>
              </a:spcBef>
              <a:spcAft>
                <a:spcPts val="0"/>
              </a:spcAft>
              <a:buSzPts val="3100"/>
              <a:buNone/>
              <a:defRPr/>
            </a:lvl1pPr>
            <a:lvl2pPr lvl="1" rtl="0">
              <a:spcBef>
                <a:spcPts val="0"/>
              </a:spcBef>
              <a:spcAft>
                <a:spcPts val="0"/>
              </a:spcAft>
              <a:buSzPts val="3100"/>
              <a:buNone/>
              <a:defRPr/>
            </a:lvl2pPr>
            <a:lvl3pPr lvl="2" rtl="0">
              <a:spcBef>
                <a:spcPts val="0"/>
              </a:spcBef>
              <a:spcAft>
                <a:spcPts val="0"/>
              </a:spcAft>
              <a:buSzPts val="3100"/>
              <a:buNone/>
              <a:defRPr/>
            </a:lvl3pPr>
            <a:lvl4pPr lvl="3" rtl="0">
              <a:spcBef>
                <a:spcPts val="0"/>
              </a:spcBef>
              <a:spcAft>
                <a:spcPts val="0"/>
              </a:spcAft>
              <a:buSzPts val="3100"/>
              <a:buNone/>
              <a:defRPr/>
            </a:lvl4pPr>
            <a:lvl5pPr lvl="4" rtl="0">
              <a:spcBef>
                <a:spcPts val="0"/>
              </a:spcBef>
              <a:spcAft>
                <a:spcPts val="0"/>
              </a:spcAft>
              <a:buSzPts val="3100"/>
              <a:buNone/>
              <a:defRPr/>
            </a:lvl5pPr>
            <a:lvl6pPr lvl="5" rtl="0">
              <a:spcBef>
                <a:spcPts val="0"/>
              </a:spcBef>
              <a:spcAft>
                <a:spcPts val="0"/>
              </a:spcAft>
              <a:buSzPts val="3100"/>
              <a:buNone/>
              <a:defRPr/>
            </a:lvl6pPr>
            <a:lvl7pPr lvl="6" rtl="0">
              <a:spcBef>
                <a:spcPts val="0"/>
              </a:spcBef>
              <a:spcAft>
                <a:spcPts val="0"/>
              </a:spcAft>
              <a:buSzPts val="3100"/>
              <a:buNone/>
              <a:defRPr/>
            </a:lvl7pPr>
            <a:lvl8pPr lvl="7" rtl="0">
              <a:spcBef>
                <a:spcPts val="0"/>
              </a:spcBef>
              <a:spcAft>
                <a:spcPts val="0"/>
              </a:spcAft>
              <a:buSzPts val="3100"/>
              <a:buNone/>
              <a:defRPr/>
            </a:lvl8pPr>
            <a:lvl9pPr lvl="8" rtl="0">
              <a:spcBef>
                <a:spcPts val="0"/>
              </a:spcBef>
              <a:spcAft>
                <a:spcPts val="0"/>
              </a:spcAft>
              <a:buSzPts val="3100"/>
              <a:buNone/>
              <a:defRPr/>
            </a:lvl9pPr>
          </a:lstStyle>
          <a:p>
            <a:endParaRPr/>
          </a:p>
        </p:txBody>
      </p:sp>
      <p:sp>
        <p:nvSpPr>
          <p:cNvPr id="84" name="Google Shape;84;p19"/>
          <p:cNvSpPr txBox="1">
            <a:spLocks noGrp="1"/>
          </p:cNvSpPr>
          <p:nvPr>
            <p:ph type="sldNum" idx="12"/>
          </p:nvPr>
        </p:nvSpPr>
        <p:spPr>
          <a:xfrm>
            <a:off x="8472458" y="4663217"/>
            <a:ext cx="548700" cy="393600"/>
          </a:xfrm>
          <a:prstGeom prst="rect">
            <a:avLst/>
          </a:prstGeom>
        </p:spPr>
        <p:txBody>
          <a:bodyPr spcFirstLastPara="1" wrap="square" lIns="93500" tIns="93500" rIns="93500" bIns="9350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85"/>
        <p:cNvGrpSpPr/>
        <p:nvPr/>
      </p:nvGrpSpPr>
      <p:grpSpPr>
        <a:xfrm>
          <a:off x="0" y="0"/>
          <a:ext cx="0" cy="0"/>
          <a:chOff x="0" y="0"/>
          <a:chExt cx="0" cy="0"/>
        </a:xfrm>
      </p:grpSpPr>
      <p:cxnSp>
        <p:nvCxnSpPr>
          <p:cNvPr id="86" name="Google Shape;86;p20"/>
          <p:cNvCxnSpPr/>
          <p:nvPr/>
        </p:nvCxnSpPr>
        <p:spPr>
          <a:xfrm>
            <a:off x="489218" y="1412277"/>
            <a:ext cx="331500" cy="0"/>
          </a:xfrm>
          <a:prstGeom prst="straightConnector1">
            <a:avLst/>
          </a:prstGeom>
          <a:noFill/>
          <a:ln w="38100" cap="flat" cmpd="sng">
            <a:solidFill>
              <a:schemeClr val="accent4"/>
            </a:solidFill>
            <a:prstDash val="solid"/>
            <a:round/>
            <a:headEnd type="none" w="sm" len="sm"/>
            <a:tailEnd type="none" w="sm" len="sm"/>
          </a:ln>
        </p:spPr>
      </p:cxnSp>
      <p:sp>
        <p:nvSpPr>
          <p:cNvPr id="87" name="Google Shape;87;p20"/>
          <p:cNvSpPr txBox="1">
            <a:spLocks noGrp="1"/>
          </p:cNvSpPr>
          <p:nvPr>
            <p:ph type="title"/>
          </p:nvPr>
        </p:nvSpPr>
        <p:spPr>
          <a:xfrm>
            <a:off x="387900" y="555600"/>
            <a:ext cx="2808000" cy="755700"/>
          </a:xfrm>
          <a:prstGeom prst="rect">
            <a:avLst/>
          </a:prstGeom>
        </p:spPr>
        <p:txBody>
          <a:bodyPr spcFirstLastPara="1" wrap="square" lIns="93500" tIns="93500" rIns="93500" bIns="93500" anchor="b" anchorCtr="0">
            <a:noAutofit/>
          </a:bodyPr>
          <a:lstStyle>
            <a:lvl1pPr lvl="0" rtl="0">
              <a:spcBef>
                <a:spcPts val="0"/>
              </a:spcBef>
              <a:spcAft>
                <a:spcPts val="0"/>
              </a:spcAft>
              <a:buSzPts val="2500"/>
              <a:buNone/>
              <a:defRPr sz="2500"/>
            </a:lvl1pPr>
            <a:lvl2pPr lvl="1" rtl="0">
              <a:spcBef>
                <a:spcPts val="0"/>
              </a:spcBef>
              <a:spcAft>
                <a:spcPts val="0"/>
              </a:spcAft>
              <a:buSzPts val="2500"/>
              <a:buNone/>
              <a:defRPr sz="2500"/>
            </a:lvl2pPr>
            <a:lvl3pPr lvl="2" rtl="0">
              <a:spcBef>
                <a:spcPts val="0"/>
              </a:spcBef>
              <a:spcAft>
                <a:spcPts val="0"/>
              </a:spcAft>
              <a:buSzPts val="2500"/>
              <a:buNone/>
              <a:defRPr sz="2500"/>
            </a:lvl3pPr>
            <a:lvl4pPr lvl="3" rtl="0">
              <a:spcBef>
                <a:spcPts val="0"/>
              </a:spcBef>
              <a:spcAft>
                <a:spcPts val="0"/>
              </a:spcAft>
              <a:buSzPts val="2500"/>
              <a:buNone/>
              <a:defRPr sz="2500"/>
            </a:lvl4pPr>
            <a:lvl5pPr lvl="4" rtl="0">
              <a:spcBef>
                <a:spcPts val="0"/>
              </a:spcBef>
              <a:spcAft>
                <a:spcPts val="0"/>
              </a:spcAft>
              <a:buSzPts val="2500"/>
              <a:buNone/>
              <a:defRPr sz="2500"/>
            </a:lvl5pPr>
            <a:lvl6pPr lvl="5" rtl="0">
              <a:spcBef>
                <a:spcPts val="0"/>
              </a:spcBef>
              <a:spcAft>
                <a:spcPts val="0"/>
              </a:spcAft>
              <a:buSzPts val="2500"/>
              <a:buNone/>
              <a:defRPr sz="2500"/>
            </a:lvl6pPr>
            <a:lvl7pPr lvl="6" rtl="0">
              <a:spcBef>
                <a:spcPts val="0"/>
              </a:spcBef>
              <a:spcAft>
                <a:spcPts val="0"/>
              </a:spcAft>
              <a:buSzPts val="2500"/>
              <a:buNone/>
              <a:defRPr sz="2500"/>
            </a:lvl7pPr>
            <a:lvl8pPr lvl="7" rtl="0">
              <a:spcBef>
                <a:spcPts val="0"/>
              </a:spcBef>
              <a:spcAft>
                <a:spcPts val="0"/>
              </a:spcAft>
              <a:buSzPts val="2500"/>
              <a:buNone/>
              <a:defRPr sz="2500"/>
            </a:lvl8pPr>
            <a:lvl9pPr lvl="8" rtl="0">
              <a:spcBef>
                <a:spcPts val="0"/>
              </a:spcBef>
              <a:spcAft>
                <a:spcPts val="0"/>
              </a:spcAft>
              <a:buSzPts val="2500"/>
              <a:buNone/>
              <a:defRPr sz="2500"/>
            </a:lvl9pPr>
          </a:lstStyle>
          <a:p>
            <a:endParaRPr/>
          </a:p>
        </p:txBody>
      </p:sp>
      <p:sp>
        <p:nvSpPr>
          <p:cNvPr id="88" name="Google Shape;88;p20"/>
          <p:cNvSpPr txBox="1">
            <a:spLocks noGrp="1"/>
          </p:cNvSpPr>
          <p:nvPr>
            <p:ph type="body" idx="1"/>
          </p:nvPr>
        </p:nvSpPr>
        <p:spPr>
          <a:xfrm>
            <a:off x="387900" y="1594025"/>
            <a:ext cx="2808000" cy="2681100"/>
          </a:xfrm>
          <a:prstGeom prst="rect">
            <a:avLst/>
          </a:prstGeom>
        </p:spPr>
        <p:txBody>
          <a:bodyPr spcFirstLastPara="1" wrap="square" lIns="93500" tIns="93500" rIns="93500" bIns="93500" anchor="t" anchorCtr="0">
            <a:noAutofit/>
          </a:bodyPr>
          <a:lstStyle>
            <a:lvl1pPr marL="457200" lvl="0" indent="-304800" rtl="0">
              <a:spcBef>
                <a:spcPts val="0"/>
              </a:spcBef>
              <a:spcAft>
                <a:spcPts val="0"/>
              </a:spcAft>
              <a:buSzPts val="1200"/>
              <a:buChar char="●"/>
              <a:defRPr sz="1200"/>
            </a:lvl1pPr>
            <a:lvl2pPr marL="914400" lvl="1" indent="-304800" rtl="0">
              <a:spcBef>
                <a:spcPts val="1700"/>
              </a:spcBef>
              <a:spcAft>
                <a:spcPts val="0"/>
              </a:spcAft>
              <a:buSzPts val="1200"/>
              <a:buChar char="○"/>
              <a:defRPr sz="1200"/>
            </a:lvl2pPr>
            <a:lvl3pPr marL="1371600" lvl="2" indent="-304800" rtl="0">
              <a:spcBef>
                <a:spcPts val="1700"/>
              </a:spcBef>
              <a:spcAft>
                <a:spcPts val="0"/>
              </a:spcAft>
              <a:buSzPts val="1200"/>
              <a:buChar char="■"/>
              <a:defRPr sz="1200"/>
            </a:lvl3pPr>
            <a:lvl4pPr marL="1828800" lvl="3" indent="-304800" rtl="0">
              <a:spcBef>
                <a:spcPts val="1700"/>
              </a:spcBef>
              <a:spcAft>
                <a:spcPts val="0"/>
              </a:spcAft>
              <a:buSzPts val="1200"/>
              <a:buChar char="●"/>
              <a:defRPr sz="1200"/>
            </a:lvl4pPr>
            <a:lvl5pPr marL="2286000" lvl="4" indent="-304800" rtl="0">
              <a:spcBef>
                <a:spcPts val="1700"/>
              </a:spcBef>
              <a:spcAft>
                <a:spcPts val="0"/>
              </a:spcAft>
              <a:buSzPts val="1200"/>
              <a:buChar char="○"/>
              <a:defRPr sz="1200"/>
            </a:lvl5pPr>
            <a:lvl6pPr marL="2743200" lvl="5" indent="-304800" rtl="0">
              <a:spcBef>
                <a:spcPts val="1700"/>
              </a:spcBef>
              <a:spcAft>
                <a:spcPts val="0"/>
              </a:spcAft>
              <a:buSzPts val="1200"/>
              <a:buChar char="■"/>
              <a:defRPr sz="1200"/>
            </a:lvl6pPr>
            <a:lvl7pPr marL="3200400" lvl="6" indent="-304800" rtl="0">
              <a:spcBef>
                <a:spcPts val="1700"/>
              </a:spcBef>
              <a:spcAft>
                <a:spcPts val="0"/>
              </a:spcAft>
              <a:buSzPts val="1200"/>
              <a:buChar char="●"/>
              <a:defRPr sz="1200"/>
            </a:lvl7pPr>
            <a:lvl8pPr marL="3657600" lvl="7" indent="-304800" rtl="0">
              <a:spcBef>
                <a:spcPts val="1700"/>
              </a:spcBef>
              <a:spcAft>
                <a:spcPts val="0"/>
              </a:spcAft>
              <a:buSzPts val="1200"/>
              <a:buChar char="○"/>
              <a:defRPr sz="1200"/>
            </a:lvl8pPr>
            <a:lvl9pPr marL="4114800" lvl="8" indent="-304800" rtl="0">
              <a:spcBef>
                <a:spcPts val="1700"/>
              </a:spcBef>
              <a:spcAft>
                <a:spcPts val="1700"/>
              </a:spcAft>
              <a:buSzPts val="1200"/>
              <a:buChar char="■"/>
              <a:defRPr sz="1200"/>
            </a:lvl9pPr>
          </a:lstStyle>
          <a:p>
            <a:endParaRPr/>
          </a:p>
        </p:txBody>
      </p:sp>
      <p:sp>
        <p:nvSpPr>
          <p:cNvPr id="89" name="Google Shape;89;p20"/>
          <p:cNvSpPr txBox="1">
            <a:spLocks noGrp="1"/>
          </p:cNvSpPr>
          <p:nvPr>
            <p:ph type="sldNum" idx="12"/>
          </p:nvPr>
        </p:nvSpPr>
        <p:spPr>
          <a:xfrm>
            <a:off x="8472458" y="4663217"/>
            <a:ext cx="548700" cy="393600"/>
          </a:xfrm>
          <a:prstGeom prst="rect">
            <a:avLst/>
          </a:prstGeom>
        </p:spPr>
        <p:txBody>
          <a:bodyPr spcFirstLastPara="1" wrap="square" lIns="93500" tIns="93500" rIns="93500" bIns="9350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90"/>
        <p:cNvGrpSpPr/>
        <p:nvPr/>
      </p:nvGrpSpPr>
      <p:grpSpPr>
        <a:xfrm>
          <a:off x="0" y="0"/>
          <a:ext cx="0" cy="0"/>
          <a:chOff x="0" y="0"/>
          <a:chExt cx="0" cy="0"/>
        </a:xfrm>
      </p:grpSpPr>
      <p:sp>
        <p:nvSpPr>
          <p:cNvPr id="91" name="Google Shape;91;p21"/>
          <p:cNvSpPr txBox="1">
            <a:spLocks noGrp="1"/>
          </p:cNvSpPr>
          <p:nvPr>
            <p:ph type="title"/>
          </p:nvPr>
        </p:nvSpPr>
        <p:spPr>
          <a:xfrm>
            <a:off x="490250" y="526350"/>
            <a:ext cx="5618700" cy="4090800"/>
          </a:xfrm>
          <a:prstGeom prst="rect">
            <a:avLst/>
          </a:prstGeom>
        </p:spPr>
        <p:txBody>
          <a:bodyPr spcFirstLastPara="1" wrap="square" lIns="93500" tIns="93500" rIns="93500" bIns="93500" anchor="ctr" anchorCtr="0">
            <a:noAutofit/>
          </a:bodyPr>
          <a:lstStyle>
            <a:lvl1pPr lvl="0" rtl="0">
              <a:spcBef>
                <a:spcPts val="0"/>
              </a:spcBef>
              <a:spcAft>
                <a:spcPts val="0"/>
              </a:spcAft>
              <a:buSzPts val="4900"/>
              <a:buNone/>
              <a:defRPr sz="4900"/>
            </a:lvl1pPr>
            <a:lvl2pPr lvl="1" rtl="0">
              <a:spcBef>
                <a:spcPts val="0"/>
              </a:spcBef>
              <a:spcAft>
                <a:spcPts val="0"/>
              </a:spcAft>
              <a:buSzPts val="4900"/>
              <a:buNone/>
              <a:defRPr sz="4900"/>
            </a:lvl2pPr>
            <a:lvl3pPr lvl="2" rtl="0">
              <a:spcBef>
                <a:spcPts val="0"/>
              </a:spcBef>
              <a:spcAft>
                <a:spcPts val="0"/>
              </a:spcAft>
              <a:buSzPts val="4900"/>
              <a:buNone/>
              <a:defRPr sz="4900"/>
            </a:lvl3pPr>
            <a:lvl4pPr lvl="3" rtl="0">
              <a:spcBef>
                <a:spcPts val="0"/>
              </a:spcBef>
              <a:spcAft>
                <a:spcPts val="0"/>
              </a:spcAft>
              <a:buSzPts val="4900"/>
              <a:buNone/>
              <a:defRPr sz="4900"/>
            </a:lvl4pPr>
            <a:lvl5pPr lvl="4" rtl="0">
              <a:spcBef>
                <a:spcPts val="0"/>
              </a:spcBef>
              <a:spcAft>
                <a:spcPts val="0"/>
              </a:spcAft>
              <a:buSzPts val="4900"/>
              <a:buNone/>
              <a:defRPr sz="4900"/>
            </a:lvl5pPr>
            <a:lvl6pPr lvl="5" rtl="0">
              <a:spcBef>
                <a:spcPts val="0"/>
              </a:spcBef>
              <a:spcAft>
                <a:spcPts val="0"/>
              </a:spcAft>
              <a:buSzPts val="4900"/>
              <a:buNone/>
              <a:defRPr sz="4900"/>
            </a:lvl6pPr>
            <a:lvl7pPr lvl="6" rtl="0">
              <a:spcBef>
                <a:spcPts val="0"/>
              </a:spcBef>
              <a:spcAft>
                <a:spcPts val="0"/>
              </a:spcAft>
              <a:buSzPts val="4900"/>
              <a:buNone/>
              <a:defRPr sz="4900"/>
            </a:lvl7pPr>
            <a:lvl8pPr lvl="7" rtl="0">
              <a:spcBef>
                <a:spcPts val="0"/>
              </a:spcBef>
              <a:spcAft>
                <a:spcPts val="0"/>
              </a:spcAft>
              <a:buSzPts val="4900"/>
              <a:buNone/>
              <a:defRPr sz="4900"/>
            </a:lvl8pPr>
            <a:lvl9pPr lvl="8" rtl="0">
              <a:spcBef>
                <a:spcPts val="0"/>
              </a:spcBef>
              <a:spcAft>
                <a:spcPts val="0"/>
              </a:spcAft>
              <a:buSzPts val="4900"/>
              <a:buNone/>
              <a:defRPr sz="4900"/>
            </a:lvl9pPr>
          </a:lstStyle>
          <a:p>
            <a:endParaRPr/>
          </a:p>
        </p:txBody>
      </p:sp>
      <p:sp>
        <p:nvSpPr>
          <p:cNvPr id="92" name="Google Shape;92;p21"/>
          <p:cNvSpPr txBox="1">
            <a:spLocks noGrp="1"/>
          </p:cNvSpPr>
          <p:nvPr>
            <p:ph type="sldNum" idx="12"/>
          </p:nvPr>
        </p:nvSpPr>
        <p:spPr>
          <a:xfrm>
            <a:off x="8472458" y="4663217"/>
            <a:ext cx="548700" cy="393600"/>
          </a:xfrm>
          <a:prstGeom prst="rect">
            <a:avLst/>
          </a:prstGeom>
        </p:spPr>
        <p:txBody>
          <a:bodyPr spcFirstLastPara="1" wrap="square" lIns="93500" tIns="93500" rIns="93500" bIns="9350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93"/>
        <p:cNvGrpSpPr/>
        <p:nvPr/>
      </p:nvGrpSpPr>
      <p:grpSpPr>
        <a:xfrm>
          <a:off x="0" y="0"/>
          <a:ext cx="0" cy="0"/>
          <a:chOff x="0" y="0"/>
          <a:chExt cx="0" cy="0"/>
        </a:xfrm>
      </p:grpSpPr>
      <p:sp>
        <p:nvSpPr>
          <p:cNvPr id="94" name="Google Shape;94;p22"/>
          <p:cNvSpPr/>
          <p:nvPr/>
        </p:nvSpPr>
        <p:spPr>
          <a:xfrm>
            <a:off x="4572000" y="-75"/>
            <a:ext cx="4572000" cy="5143500"/>
          </a:xfrm>
          <a:prstGeom prst="rect">
            <a:avLst/>
          </a:prstGeom>
          <a:solidFill>
            <a:schemeClr val="dk2"/>
          </a:solidFill>
          <a:ln>
            <a:noFill/>
          </a:ln>
        </p:spPr>
        <p:txBody>
          <a:bodyPr spcFirstLastPara="1" wrap="square" lIns="93500" tIns="93500" rIns="93500" bIns="93500" anchor="ctr" anchorCtr="0">
            <a:noAutofit/>
          </a:bodyPr>
          <a:lstStyle/>
          <a:p>
            <a:pPr marL="0" lvl="0" indent="0" algn="l" rtl="0">
              <a:spcBef>
                <a:spcPts val="0"/>
              </a:spcBef>
              <a:spcAft>
                <a:spcPts val="0"/>
              </a:spcAft>
              <a:buNone/>
            </a:pPr>
            <a:endParaRPr/>
          </a:p>
        </p:txBody>
      </p:sp>
      <p:cxnSp>
        <p:nvCxnSpPr>
          <p:cNvPr id="95" name="Google Shape;95;p22"/>
          <p:cNvCxnSpPr/>
          <p:nvPr/>
        </p:nvCxnSpPr>
        <p:spPr>
          <a:xfrm>
            <a:off x="5029675" y="4495503"/>
            <a:ext cx="540900" cy="0"/>
          </a:xfrm>
          <a:prstGeom prst="straightConnector1">
            <a:avLst/>
          </a:prstGeom>
          <a:noFill/>
          <a:ln w="38100" cap="flat" cmpd="sng">
            <a:solidFill>
              <a:schemeClr val="accent5"/>
            </a:solidFill>
            <a:prstDash val="solid"/>
            <a:round/>
            <a:headEnd type="none" w="sm" len="sm"/>
            <a:tailEnd type="none" w="sm" len="sm"/>
          </a:ln>
        </p:spPr>
      </p:cxnSp>
      <p:sp>
        <p:nvSpPr>
          <p:cNvPr id="96" name="Google Shape;96;p22"/>
          <p:cNvSpPr txBox="1">
            <a:spLocks noGrp="1"/>
          </p:cNvSpPr>
          <p:nvPr>
            <p:ph type="title"/>
          </p:nvPr>
        </p:nvSpPr>
        <p:spPr>
          <a:xfrm>
            <a:off x="265500" y="1209075"/>
            <a:ext cx="4045200" cy="1506300"/>
          </a:xfrm>
          <a:prstGeom prst="rect">
            <a:avLst/>
          </a:prstGeom>
        </p:spPr>
        <p:txBody>
          <a:bodyPr spcFirstLastPara="1" wrap="square" lIns="93500" tIns="93500" rIns="93500" bIns="93500" anchor="b" anchorCtr="0">
            <a:noAutofit/>
          </a:bodyPr>
          <a:lstStyle>
            <a:lvl1pPr lvl="0" algn="ctr" rtl="0">
              <a:spcBef>
                <a:spcPts val="0"/>
              </a:spcBef>
              <a:spcAft>
                <a:spcPts val="0"/>
              </a:spcAft>
              <a:buSzPts val="3900"/>
              <a:buNone/>
              <a:defRPr sz="3900"/>
            </a:lvl1pPr>
            <a:lvl2pPr lvl="1" algn="ctr" rtl="0">
              <a:spcBef>
                <a:spcPts val="0"/>
              </a:spcBef>
              <a:spcAft>
                <a:spcPts val="0"/>
              </a:spcAft>
              <a:buSzPts val="3900"/>
              <a:buNone/>
              <a:defRPr sz="3900"/>
            </a:lvl2pPr>
            <a:lvl3pPr lvl="2" algn="ctr" rtl="0">
              <a:spcBef>
                <a:spcPts val="0"/>
              </a:spcBef>
              <a:spcAft>
                <a:spcPts val="0"/>
              </a:spcAft>
              <a:buSzPts val="3900"/>
              <a:buNone/>
              <a:defRPr sz="3900"/>
            </a:lvl3pPr>
            <a:lvl4pPr lvl="3" algn="ctr" rtl="0">
              <a:spcBef>
                <a:spcPts val="0"/>
              </a:spcBef>
              <a:spcAft>
                <a:spcPts val="0"/>
              </a:spcAft>
              <a:buSzPts val="3900"/>
              <a:buNone/>
              <a:defRPr sz="3900"/>
            </a:lvl4pPr>
            <a:lvl5pPr lvl="4" algn="ctr" rtl="0">
              <a:spcBef>
                <a:spcPts val="0"/>
              </a:spcBef>
              <a:spcAft>
                <a:spcPts val="0"/>
              </a:spcAft>
              <a:buSzPts val="3900"/>
              <a:buNone/>
              <a:defRPr sz="3900"/>
            </a:lvl5pPr>
            <a:lvl6pPr lvl="5" algn="ctr" rtl="0">
              <a:spcBef>
                <a:spcPts val="0"/>
              </a:spcBef>
              <a:spcAft>
                <a:spcPts val="0"/>
              </a:spcAft>
              <a:buSzPts val="3900"/>
              <a:buNone/>
              <a:defRPr sz="3900"/>
            </a:lvl6pPr>
            <a:lvl7pPr lvl="6" algn="ctr" rtl="0">
              <a:spcBef>
                <a:spcPts val="0"/>
              </a:spcBef>
              <a:spcAft>
                <a:spcPts val="0"/>
              </a:spcAft>
              <a:buSzPts val="3900"/>
              <a:buNone/>
              <a:defRPr sz="3900"/>
            </a:lvl7pPr>
            <a:lvl8pPr lvl="7" algn="ctr" rtl="0">
              <a:spcBef>
                <a:spcPts val="0"/>
              </a:spcBef>
              <a:spcAft>
                <a:spcPts val="0"/>
              </a:spcAft>
              <a:buSzPts val="3900"/>
              <a:buNone/>
              <a:defRPr sz="3900"/>
            </a:lvl8pPr>
            <a:lvl9pPr lvl="8" algn="ctr" rtl="0">
              <a:spcBef>
                <a:spcPts val="0"/>
              </a:spcBef>
              <a:spcAft>
                <a:spcPts val="0"/>
              </a:spcAft>
              <a:buSzPts val="3900"/>
              <a:buNone/>
              <a:defRPr sz="3900"/>
            </a:lvl9pPr>
          </a:lstStyle>
          <a:p>
            <a:endParaRPr/>
          </a:p>
        </p:txBody>
      </p:sp>
      <p:sp>
        <p:nvSpPr>
          <p:cNvPr id="97" name="Google Shape;97;p22"/>
          <p:cNvSpPr txBox="1">
            <a:spLocks noGrp="1"/>
          </p:cNvSpPr>
          <p:nvPr>
            <p:ph type="subTitle" idx="1"/>
          </p:nvPr>
        </p:nvSpPr>
        <p:spPr>
          <a:xfrm>
            <a:off x="265500" y="2769001"/>
            <a:ext cx="4045200" cy="1345500"/>
          </a:xfrm>
          <a:prstGeom prst="rect">
            <a:avLst/>
          </a:prstGeom>
        </p:spPr>
        <p:txBody>
          <a:bodyPr spcFirstLastPara="1" wrap="square" lIns="93500" tIns="93500" rIns="93500" bIns="93500" anchor="t" anchorCtr="0">
            <a:noAutofit/>
          </a:bodyPr>
          <a:lstStyle>
            <a:lvl1pPr lvl="0" algn="ctr" rtl="0">
              <a:lnSpc>
                <a:spcPct val="100000"/>
              </a:lnSpc>
              <a:spcBef>
                <a:spcPts val="0"/>
              </a:spcBef>
              <a:spcAft>
                <a:spcPts val="0"/>
              </a:spcAft>
              <a:buClr>
                <a:schemeClr val="accent5"/>
              </a:buClr>
              <a:buSzPts val="2100"/>
              <a:buNone/>
              <a:defRPr sz="2100">
                <a:solidFill>
                  <a:schemeClr val="accent5"/>
                </a:solidFill>
              </a:defRPr>
            </a:lvl1pPr>
            <a:lvl2pPr lvl="1" algn="ctr" rtl="0">
              <a:lnSpc>
                <a:spcPct val="100000"/>
              </a:lnSpc>
              <a:spcBef>
                <a:spcPts val="0"/>
              </a:spcBef>
              <a:spcAft>
                <a:spcPts val="0"/>
              </a:spcAft>
              <a:buClr>
                <a:schemeClr val="accent5"/>
              </a:buClr>
              <a:buSzPts val="2100"/>
              <a:buNone/>
              <a:defRPr sz="2100">
                <a:solidFill>
                  <a:schemeClr val="accent5"/>
                </a:solidFill>
              </a:defRPr>
            </a:lvl2pPr>
            <a:lvl3pPr lvl="2" algn="ctr" rtl="0">
              <a:lnSpc>
                <a:spcPct val="100000"/>
              </a:lnSpc>
              <a:spcBef>
                <a:spcPts val="0"/>
              </a:spcBef>
              <a:spcAft>
                <a:spcPts val="0"/>
              </a:spcAft>
              <a:buClr>
                <a:schemeClr val="accent5"/>
              </a:buClr>
              <a:buSzPts val="2100"/>
              <a:buNone/>
              <a:defRPr sz="2100">
                <a:solidFill>
                  <a:schemeClr val="accent5"/>
                </a:solidFill>
              </a:defRPr>
            </a:lvl3pPr>
            <a:lvl4pPr lvl="3" algn="ctr" rtl="0">
              <a:lnSpc>
                <a:spcPct val="100000"/>
              </a:lnSpc>
              <a:spcBef>
                <a:spcPts val="0"/>
              </a:spcBef>
              <a:spcAft>
                <a:spcPts val="0"/>
              </a:spcAft>
              <a:buClr>
                <a:schemeClr val="accent5"/>
              </a:buClr>
              <a:buSzPts val="2100"/>
              <a:buNone/>
              <a:defRPr sz="2100">
                <a:solidFill>
                  <a:schemeClr val="accent5"/>
                </a:solidFill>
              </a:defRPr>
            </a:lvl4pPr>
            <a:lvl5pPr lvl="4" algn="ctr" rtl="0">
              <a:lnSpc>
                <a:spcPct val="100000"/>
              </a:lnSpc>
              <a:spcBef>
                <a:spcPts val="0"/>
              </a:spcBef>
              <a:spcAft>
                <a:spcPts val="0"/>
              </a:spcAft>
              <a:buClr>
                <a:schemeClr val="accent5"/>
              </a:buClr>
              <a:buSzPts val="2100"/>
              <a:buNone/>
              <a:defRPr sz="2100">
                <a:solidFill>
                  <a:schemeClr val="accent5"/>
                </a:solidFill>
              </a:defRPr>
            </a:lvl5pPr>
            <a:lvl6pPr lvl="5" algn="ctr" rtl="0">
              <a:lnSpc>
                <a:spcPct val="100000"/>
              </a:lnSpc>
              <a:spcBef>
                <a:spcPts val="0"/>
              </a:spcBef>
              <a:spcAft>
                <a:spcPts val="0"/>
              </a:spcAft>
              <a:buClr>
                <a:schemeClr val="accent5"/>
              </a:buClr>
              <a:buSzPts val="2100"/>
              <a:buNone/>
              <a:defRPr sz="2100">
                <a:solidFill>
                  <a:schemeClr val="accent5"/>
                </a:solidFill>
              </a:defRPr>
            </a:lvl6pPr>
            <a:lvl7pPr lvl="6" algn="ctr" rtl="0">
              <a:lnSpc>
                <a:spcPct val="100000"/>
              </a:lnSpc>
              <a:spcBef>
                <a:spcPts val="0"/>
              </a:spcBef>
              <a:spcAft>
                <a:spcPts val="0"/>
              </a:spcAft>
              <a:buClr>
                <a:schemeClr val="accent5"/>
              </a:buClr>
              <a:buSzPts val="2100"/>
              <a:buNone/>
              <a:defRPr sz="2100">
                <a:solidFill>
                  <a:schemeClr val="accent5"/>
                </a:solidFill>
              </a:defRPr>
            </a:lvl7pPr>
            <a:lvl8pPr lvl="7" algn="ctr" rtl="0">
              <a:lnSpc>
                <a:spcPct val="100000"/>
              </a:lnSpc>
              <a:spcBef>
                <a:spcPts val="0"/>
              </a:spcBef>
              <a:spcAft>
                <a:spcPts val="0"/>
              </a:spcAft>
              <a:buClr>
                <a:schemeClr val="accent5"/>
              </a:buClr>
              <a:buSzPts val="2100"/>
              <a:buNone/>
              <a:defRPr sz="2100">
                <a:solidFill>
                  <a:schemeClr val="accent5"/>
                </a:solidFill>
              </a:defRPr>
            </a:lvl8pPr>
            <a:lvl9pPr lvl="8" algn="ctr" rtl="0">
              <a:lnSpc>
                <a:spcPct val="100000"/>
              </a:lnSpc>
              <a:spcBef>
                <a:spcPts val="0"/>
              </a:spcBef>
              <a:spcAft>
                <a:spcPts val="0"/>
              </a:spcAft>
              <a:buClr>
                <a:schemeClr val="accent5"/>
              </a:buClr>
              <a:buSzPts val="2100"/>
              <a:buNone/>
              <a:defRPr sz="2100">
                <a:solidFill>
                  <a:schemeClr val="accent5"/>
                </a:solidFill>
              </a:defRPr>
            </a:lvl9pPr>
          </a:lstStyle>
          <a:p>
            <a:endParaRPr/>
          </a:p>
        </p:txBody>
      </p:sp>
      <p:sp>
        <p:nvSpPr>
          <p:cNvPr id="98" name="Google Shape;98;p22"/>
          <p:cNvSpPr txBox="1">
            <a:spLocks noGrp="1"/>
          </p:cNvSpPr>
          <p:nvPr>
            <p:ph type="body" idx="2"/>
          </p:nvPr>
        </p:nvSpPr>
        <p:spPr>
          <a:xfrm>
            <a:off x="4939500" y="724200"/>
            <a:ext cx="3837000" cy="3695100"/>
          </a:xfrm>
          <a:prstGeom prst="rect">
            <a:avLst/>
          </a:prstGeom>
        </p:spPr>
        <p:txBody>
          <a:bodyPr spcFirstLastPara="1" wrap="square" lIns="93500" tIns="93500" rIns="93500" bIns="93500" anchor="ctr" anchorCtr="0">
            <a:noAutofit/>
          </a:bodyPr>
          <a:lstStyle>
            <a:lvl1pPr marL="457200" lvl="0" indent="-342900" rtl="0">
              <a:spcBef>
                <a:spcPts val="0"/>
              </a:spcBef>
              <a:spcAft>
                <a:spcPts val="0"/>
              </a:spcAft>
              <a:buSzPts val="1800"/>
              <a:buChar char="●"/>
              <a:defRPr/>
            </a:lvl1pPr>
            <a:lvl2pPr marL="914400" lvl="1" indent="-317500" rtl="0">
              <a:spcBef>
                <a:spcPts val="1700"/>
              </a:spcBef>
              <a:spcAft>
                <a:spcPts val="0"/>
              </a:spcAft>
              <a:buSzPts val="1400"/>
              <a:buChar char="○"/>
              <a:defRPr/>
            </a:lvl2pPr>
            <a:lvl3pPr marL="1371600" lvl="2" indent="-317500" rtl="0">
              <a:spcBef>
                <a:spcPts val="1700"/>
              </a:spcBef>
              <a:spcAft>
                <a:spcPts val="0"/>
              </a:spcAft>
              <a:buSzPts val="1400"/>
              <a:buChar char="■"/>
              <a:defRPr/>
            </a:lvl3pPr>
            <a:lvl4pPr marL="1828800" lvl="3" indent="-317500" rtl="0">
              <a:spcBef>
                <a:spcPts val="1700"/>
              </a:spcBef>
              <a:spcAft>
                <a:spcPts val="0"/>
              </a:spcAft>
              <a:buSzPts val="1400"/>
              <a:buChar char="●"/>
              <a:defRPr/>
            </a:lvl4pPr>
            <a:lvl5pPr marL="2286000" lvl="4" indent="-317500" rtl="0">
              <a:spcBef>
                <a:spcPts val="1700"/>
              </a:spcBef>
              <a:spcAft>
                <a:spcPts val="0"/>
              </a:spcAft>
              <a:buSzPts val="1400"/>
              <a:buChar char="○"/>
              <a:defRPr/>
            </a:lvl5pPr>
            <a:lvl6pPr marL="2743200" lvl="5" indent="-317500" rtl="0">
              <a:spcBef>
                <a:spcPts val="1700"/>
              </a:spcBef>
              <a:spcAft>
                <a:spcPts val="0"/>
              </a:spcAft>
              <a:buSzPts val="1400"/>
              <a:buChar char="■"/>
              <a:defRPr/>
            </a:lvl6pPr>
            <a:lvl7pPr marL="3200400" lvl="6" indent="-317500" rtl="0">
              <a:spcBef>
                <a:spcPts val="1700"/>
              </a:spcBef>
              <a:spcAft>
                <a:spcPts val="0"/>
              </a:spcAft>
              <a:buSzPts val="1400"/>
              <a:buChar char="●"/>
              <a:defRPr/>
            </a:lvl7pPr>
            <a:lvl8pPr marL="3657600" lvl="7" indent="-317500" rtl="0">
              <a:spcBef>
                <a:spcPts val="1700"/>
              </a:spcBef>
              <a:spcAft>
                <a:spcPts val="0"/>
              </a:spcAft>
              <a:buSzPts val="1400"/>
              <a:buChar char="○"/>
              <a:defRPr/>
            </a:lvl8pPr>
            <a:lvl9pPr marL="4114800" lvl="8" indent="-317500" rtl="0">
              <a:spcBef>
                <a:spcPts val="1700"/>
              </a:spcBef>
              <a:spcAft>
                <a:spcPts val="1700"/>
              </a:spcAft>
              <a:buSzPts val="1400"/>
              <a:buChar char="■"/>
              <a:defRPr/>
            </a:lvl9pPr>
          </a:lstStyle>
          <a:p>
            <a:endParaRPr/>
          </a:p>
        </p:txBody>
      </p:sp>
      <p:sp>
        <p:nvSpPr>
          <p:cNvPr id="99" name="Google Shape;99;p22"/>
          <p:cNvSpPr txBox="1">
            <a:spLocks noGrp="1"/>
          </p:cNvSpPr>
          <p:nvPr>
            <p:ph type="sldNum" idx="12"/>
          </p:nvPr>
        </p:nvSpPr>
        <p:spPr>
          <a:xfrm>
            <a:off x="8472458" y="4663217"/>
            <a:ext cx="548700" cy="393600"/>
          </a:xfrm>
          <a:prstGeom prst="rect">
            <a:avLst/>
          </a:prstGeom>
        </p:spPr>
        <p:txBody>
          <a:bodyPr spcFirstLastPara="1" wrap="square" lIns="93500" tIns="93500" rIns="93500" bIns="9350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100"/>
        <p:cNvGrpSpPr/>
        <p:nvPr/>
      </p:nvGrpSpPr>
      <p:grpSpPr>
        <a:xfrm>
          <a:off x="0" y="0"/>
          <a:ext cx="0" cy="0"/>
          <a:chOff x="0" y="0"/>
          <a:chExt cx="0" cy="0"/>
        </a:xfrm>
      </p:grpSpPr>
      <p:sp>
        <p:nvSpPr>
          <p:cNvPr id="101" name="Google Shape;101;p23"/>
          <p:cNvSpPr txBox="1">
            <a:spLocks noGrp="1"/>
          </p:cNvSpPr>
          <p:nvPr>
            <p:ph type="body" idx="1"/>
          </p:nvPr>
        </p:nvSpPr>
        <p:spPr>
          <a:xfrm>
            <a:off x="319500" y="4233725"/>
            <a:ext cx="5998800" cy="598800"/>
          </a:xfrm>
          <a:prstGeom prst="rect">
            <a:avLst/>
          </a:prstGeom>
        </p:spPr>
        <p:txBody>
          <a:bodyPr spcFirstLastPara="1" wrap="square" lIns="93500" tIns="93500" rIns="93500" bIns="93500" anchor="ctr" anchorCtr="0">
            <a:noAutofit/>
          </a:bodyPr>
          <a:lstStyle>
            <a:lvl1pPr marL="457200" lvl="0" indent="-228600" rtl="0">
              <a:lnSpc>
                <a:spcPct val="100000"/>
              </a:lnSpc>
              <a:spcBef>
                <a:spcPts val="0"/>
              </a:spcBef>
              <a:spcAft>
                <a:spcPts val="0"/>
              </a:spcAft>
              <a:buSzPts val="1800"/>
              <a:buFont typeface="Roboto Slab"/>
              <a:buNone/>
              <a:defRPr>
                <a:latin typeface="Roboto Slab"/>
                <a:ea typeface="Roboto Slab"/>
                <a:cs typeface="Roboto Slab"/>
                <a:sym typeface="Roboto Slab"/>
              </a:defRPr>
            </a:lvl1pPr>
          </a:lstStyle>
          <a:p>
            <a:endParaRPr/>
          </a:p>
        </p:txBody>
      </p:sp>
      <p:sp>
        <p:nvSpPr>
          <p:cNvPr id="102" name="Google Shape;102;p23"/>
          <p:cNvSpPr txBox="1">
            <a:spLocks noGrp="1"/>
          </p:cNvSpPr>
          <p:nvPr>
            <p:ph type="sldNum" idx="12"/>
          </p:nvPr>
        </p:nvSpPr>
        <p:spPr>
          <a:xfrm>
            <a:off x="8472458" y="4663217"/>
            <a:ext cx="548700" cy="393600"/>
          </a:xfrm>
          <a:prstGeom prst="rect">
            <a:avLst/>
          </a:prstGeom>
        </p:spPr>
        <p:txBody>
          <a:bodyPr spcFirstLastPara="1" wrap="square" lIns="93500" tIns="93500" rIns="93500" bIns="9350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103"/>
        <p:cNvGrpSpPr/>
        <p:nvPr/>
      </p:nvGrpSpPr>
      <p:grpSpPr>
        <a:xfrm>
          <a:off x="0" y="0"/>
          <a:ext cx="0" cy="0"/>
          <a:chOff x="0" y="0"/>
          <a:chExt cx="0" cy="0"/>
        </a:xfrm>
      </p:grpSpPr>
      <p:sp>
        <p:nvSpPr>
          <p:cNvPr id="104" name="Google Shape;104;p24"/>
          <p:cNvSpPr/>
          <p:nvPr/>
        </p:nvSpPr>
        <p:spPr>
          <a:xfrm>
            <a:off x="150" y="5076825"/>
            <a:ext cx="9143700" cy="66600"/>
          </a:xfrm>
          <a:prstGeom prst="rect">
            <a:avLst/>
          </a:prstGeom>
          <a:solidFill>
            <a:schemeClr val="accent4"/>
          </a:solidFill>
          <a:ln>
            <a:noFill/>
          </a:ln>
        </p:spPr>
        <p:txBody>
          <a:bodyPr spcFirstLastPara="1" wrap="square" lIns="93500" tIns="93500" rIns="93500" bIns="93500" anchor="ctr" anchorCtr="0">
            <a:noAutofit/>
          </a:bodyPr>
          <a:lstStyle/>
          <a:p>
            <a:pPr marL="0" lvl="0" indent="0" algn="l" rtl="0">
              <a:spcBef>
                <a:spcPts val="0"/>
              </a:spcBef>
              <a:spcAft>
                <a:spcPts val="0"/>
              </a:spcAft>
              <a:buNone/>
            </a:pPr>
            <a:endParaRPr/>
          </a:p>
        </p:txBody>
      </p:sp>
      <p:sp>
        <p:nvSpPr>
          <p:cNvPr id="105" name="Google Shape;105;p24"/>
          <p:cNvSpPr txBox="1">
            <a:spLocks noGrp="1"/>
          </p:cNvSpPr>
          <p:nvPr>
            <p:ph type="title" hasCustomPrompt="1"/>
          </p:nvPr>
        </p:nvSpPr>
        <p:spPr>
          <a:xfrm>
            <a:off x="387900" y="1152450"/>
            <a:ext cx="8368200" cy="1538400"/>
          </a:xfrm>
          <a:prstGeom prst="rect">
            <a:avLst/>
          </a:prstGeom>
        </p:spPr>
        <p:txBody>
          <a:bodyPr spcFirstLastPara="1" wrap="square" lIns="93500" tIns="93500" rIns="93500" bIns="93500" anchor="ctr" anchorCtr="0">
            <a:noAutofit/>
          </a:bodyPr>
          <a:lstStyle>
            <a:lvl1pPr lvl="0" algn="ctr" rtl="0">
              <a:spcBef>
                <a:spcPts val="0"/>
              </a:spcBef>
              <a:spcAft>
                <a:spcPts val="0"/>
              </a:spcAft>
              <a:buClr>
                <a:schemeClr val="accent5"/>
              </a:buClr>
              <a:buSzPts val="13300"/>
              <a:buNone/>
              <a:defRPr sz="13300">
                <a:solidFill>
                  <a:schemeClr val="accent5"/>
                </a:solidFill>
              </a:defRPr>
            </a:lvl1pPr>
            <a:lvl2pPr lvl="1" algn="ctr" rtl="0">
              <a:spcBef>
                <a:spcPts val="0"/>
              </a:spcBef>
              <a:spcAft>
                <a:spcPts val="0"/>
              </a:spcAft>
              <a:buClr>
                <a:schemeClr val="accent5"/>
              </a:buClr>
              <a:buSzPts val="13300"/>
              <a:buNone/>
              <a:defRPr sz="13300">
                <a:solidFill>
                  <a:schemeClr val="accent5"/>
                </a:solidFill>
              </a:defRPr>
            </a:lvl2pPr>
            <a:lvl3pPr lvl="2" algn="ctr" rtl="0">
              <a:spcBef>
                <a:spcPts val="0"/>
              </a:spcBef>
              <a:spcAft>
                <a:spcPts val="0"/>
              </a:spcAft>
              <a:buClr>
                <a:schemeClr val="accent5"/>
              </a:buClr>
              <a:buSzPts val="13300"/>
              <a:buNone/>
              <a:defRPr sz="13300">
                <a:solidFill>
                  <a:schemeClr val="accent5"/>
                </a:solidFill>
              </a:defRPr>
            </a:lvl3pPr>
            <a:lvl4pPr lvl="3" algn="ctr" rtl="0">
              <a:spcBef>
                <a:spcPts val="0"/>
              </a:spcBef>
              <a:spcAft>
                <a:spcPts val="0"/>
              </a:spcAft>
              <a:buClr>
                <a:schemeClr val="accent5"/>
              </a:buClr>
              <a:buSzPts val="13300"/>
              <a:buNone/>
              <a:defRPr sz="13300">
                <a:solidFill>
                  <a:schemeClr val="accent5"/>
                </a:solidFill>
              </a:defRPr>
            </a:lvl4pPr>
            <a:lvl5pPr lvl="4" algn="ctr" rtl="0">
              <a:spcBef>
                <a:spcPts val="0"/>
              </a:spcBef>
              <a:spcAft>
                <a:spcPts val="0"/>
              </a:spcAft>
              <a:buClr>
                <a:schemeClr val="accent5"/>
              </a:buClr>
              <a:buSzPts val="13300"/>
              <a:buNone/>
              <a:defRPr sz="13300">
                <a:solidFill>
                  <a:schemeClr val="accent5"/>
                </a:solidFill>
              </a:defRPr>
            </a:lvl5pPr>
            <a:lvl6pPr lvl="5" algn="ctr" rtl="0">
              <a:spcBef>
                <a:spcPts val="0"/>
              </a:spcBef>
              <a:spcAft>
                <a:spcPts val="0"/>
              </a:spcAft>
              <a:buClr>
                <a:schemeClr val="accent5"/>
              </a:buClr>
              <a:buSzPts val="13300"/>
              <a:buNone/>
              <a:defRPr sz="13300">
                <a:solidFill>
                  <a:schemeClr val="accent5"/>
                </a:solidFill>
              </a:defRPr>
            </a:lvl6pPr>
            <a:lvl7pPr lvl="6" algn="ctr" rtl="0">
              <a:spcBef>
                <a:spcPts val="0"/>
              </a:spcBef>
              <a:spcAft>
                <a:spcPts val="0"/>
              </a:spcAft>
              <a:buClr>
                <a:schemeClr val="accent5"/>
              </a:buClr>
              <a:buSzPts val="13300"/>
              <a:buNone/>
              <a:defRPr sz="13300">
                <a:solidFill>
                  <a:schemeClr val="accent5"/>
                </a:solidFill>
              </a:defRPr>
            </a:lvl7pPr>
            <a:lvl8pPr lvl="7" algn="ctr" rtl="0">
              <a:spcBef>
                <a:spcPts val="0"/>
              </a:spcBef>
              <a:spcAft>
                <a:spcPts val="0"/>
              </a:spcAft>
              <a:buClr>
                <a:schemeClr val="accent5"/>
              </a:buClr>
              <a:buSzPts val="13300"/>
              <a:buNone/>
              <a:defRPr sz="13300">
                <a:solidFill>
                  <a:schemeClr val="accent5"/>
                </a:solidFill>
              </a:defRPr>
            </a:lvl8pPr>
            <a:lvl9pPr lvl="8" algn="ctr" rtl="0">
              <a:spcBef>
                <a:spcPts val="0"/>
              </a:spcBef>
              <a:spcAft>
                <a:spcPts val="0"/>
              </a:spcAft>
              <a:buClr>
                <a:schemeClr val="accent5"/>
              </a:buClr>
              <a:buSzPts val="13300"/>
              <a:buNone/>
              <a:defRPr sz="13300">
                <a:solidFill>
                  <a:schemeClr val="accent5"/>
                </a:solidFill>
              </a:defRPr>
            </a:lvl9pPr>
          </a:lstStyle>
          <a:p>
            <a:r>
              <a:t>xx%</a:t>
            </a:r>
          </a:p>
        </p:txBody>
      </p:sp>
      <p:sp>
        <p:nvSpPr>
          <p:cNvPr id="106" name="Google Shape;106;p24"/>
          <p:cNvSpPr txBox="1">
            <a:spLocks noGrp="1"/>
          </p:cNvSpPr>
          <p:nvPr>
            <p:ph type="body" idx="1"/>
          </p:nvPr>
        </p:nvSpPr>
        <p:spPr>
          <a:xfrm>
            <a:off x="387900" y="2919450"/>
            <a:ext cx="8368200" cy="1071600"/>
          </a:xfrm>
          <a:prstGeom prst="rect">
            <a:avLst/>
          </a:prstGeom>
        </p:spPr>
        <p:txBody>
          <a:bodyPr spcFirstLastPara="1" wrap="square" lIns="93500" tIns="93500" rIns="93500" bIns="93500" anchor="t" anchorCtr="0">
            <a:noAutofit/>
          </a:bodyPr>
          <a:lstStyle>
            <a:lvl1pPr marL="457200" lvl="0" indent="-342900" algn="ctr" rtl="0">
              <a:spcBef>
                <a:spcPts val="0"/>
              </a:spcBef>
              <a:spcAft>
                <a:spcPts val="0"/>
              </a:spcAft>
              <a:buSzPts val="1800"/>
              <a:buChar char="●"/>
              <a:defRPr/>
            </a:lvl1pPr>
            <a:lvl2pPr marL="914400" lvl="1" indent="-317500" algn="ctr" rtl="0">
              <a:spcBef>
                <a:spcPts val="1700"/>
              </a:spcBef>
              <a:spcAft>
                <a:spcPts val="0"/>
              </a:spcAft>
              <a:buSzPts val="1400"/>
              <a:buChar char="○"/>
              <a:defRPr/>
            </a:lvl2pPr>
            <a:lvl3pPr marL="1371600" lvl="2" indent="-317500" algn="ctr" rtl="0">
              <a:spcBef>
                <a:spcPts val="1700"/>
              </a:spcBef>
              <a:spcAft>
                <a:spcPts val="0"/>
              </a:spcAft>
              <a:buSzPts val="1400"/>
              <a:buChar char="■"/>
              <a:defRPr/>
            </a:lvl3pPr>
            <a:lvl4pPr marL="1828800" lvl="3" indent="-317500" algn="ctr" rtl="0">
              <a:spcBef>
                <a:spcPts val="1700"/>
              </a:spcBef>
              <a:spcAft>
                <a:spcPts val="0"/>
              </a:spcAft>
              <a:buSzPts val="1400"/>
              <a:buChar char="●"/>
              <a:defRPr/>
            </a:lvl4pPr>
            <a:lvl5pPr marL="2286000" lvl="4" indent="-317500" algn="ctr" rtl="0">
              <a:spcBef>
                <a:spcPts val="1700"/>
              </a:spcBef>
              <a:spcAft>
                <a:spcPts val="0"/>
              </a:spcAft>
              <a:buSzPts val="1400"/>
              <a:buChar char="○"/>
              <a:defRPr/>
            </a:lvl5pPr>
            <a:lvl6pPr marL="2743200" lvl="5" indent="-317500" algn="ctr" rtl="0">
              <a:spcBef>
                <a:spcPts val="1700"/>
              </a:spcBef>
              <a:spcAft>
                <a:spcPts val="0"/>
              </a:spcAft>
              <a:buSzPts val="1400"/>
              <a:buChar char="■"/>
              <a:defRPr/>
            </a:lvl6pPr>
            <a:lvl7pPr marL="3200400" lvl="6" indent="-317500" algn="ctr" rtl="0">
              <a:spcBef>
                <a:spcPts val="1700"/>
              </a:spcBef>
              <a:spcAft>
                <a:spcPts val="0"/>
              </a:spcAft>
              <a:buSzPts val="1400"/>
              <a:buChar char="●"/>
              <a:defRPr/>
            </a:lvl7pPr>
            <a:lvl8pPr marL="3657600" lvl="7" indent="-317500" algn="ctr" rtl="0">
              <a:spcBef>
                <a:spcPts val="1700"/>
              </a:spcBef>
              <a:spcAft>
                <a:spcPts val="0"/>
              </a:spcAft>
              <a:buSzPts val="1400"/>
              <a:buChar char="○"/>
              <a:defRPr/>
            </a:lvl8pPr>
            <a:lvl9pPr marL="4114800" lvl="8" indent="-317500" algn="ctr" rtl="0">
              <a:spcBef>
                <a:spcPts val="1700"/>
              </a:spcBef>
              <a:spcAft>
                <a:spcPts val="1700"/>
              </a:spcAft>
              <a:buSzPts val="1400"/>
              <a:buChar char="■"/>
              <a:defRPr/>
            </a:lvl9pPr>
          </a:lstStyle>
          <a:p>
            <a:endParaRPr/>
          </a:p>
        </p:txBody>
      </p:sp>
      <p:sp>
        <p:nvSpPr>
          <p:cNvPr id="107" name="Google Shape;107;p24"/>
          <p:cNvSpPr txBox="1">
            <a:spLocks noGrp="1"/>
          </p:cNvSpPr>
          <p:nvPr>
            <p:ph type="sldNum" idx="12"/>
          </p:nvPr>
        </p:nvSpPr>
        <p:spPr>
          <a:xfrm>
            <a:off x="8472458" y="4663217"/>
            <a:ext cx="548700" cy="393600"/>
          </a:xfrm>
          <a:prstGeom prst="rect">
            <a:avLst/>
          </a:prstGeom>
        </p:spPr>
        <p:txBody>
          <a:bodyPr spcFirstLastPara="1" wrap="square" lIns="93500" tIns="93500" rIns="93500" bIns="9350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08"/>
        <p:cNvGrpSpPr/>
        <p:nvPr/>
      </p:nvGrpSpPr>
      <p:grpSpPr>
        <a:xfrm>
          <a:off x="0" y="0"/>
          <a:ext cx="0" cy="0"/>
          <a:chOff x="0" y="0"/>
          <a:chExt cx="0" cy="0"/>
        </a:xfrm>
      </p:grpSpPr>
      <p:sp>
        <p:nvSpPr>
          <p:cNvPr id="109" name="Google Shape;109;p25"/>
          <p:cNvSpPr txBox="1">
            <a:spLocks noGrp="1"/>
          </p:cNvSpPr>
          <p:nvPr>
            <p:ph type="sldNum" idx="12"/>
          </p:nvPr>
        </p:nvSpPr>
        <p:spPr>
          <a:xfrm>
            <a:off x="8472458" y="4663217"/>
            <a:ext cx="548700" cy="393600"/>
          </a:xfrm>
          <a:prstGeom prst="rect">
            <a:avLst/>
          </a:prstGeom>
        </p:spPr>
        <p:txBody>
          <a:bodyPr spcFirstLastPara="1" wrap="square" lIns="93500" tIns="93500" rIns="93500" bIns="9350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name="marina">
    <p:bg>
      <p:bgPr>
        <a:solidFill>
          <a:schemeClr val="lt1"/>
        </a:solidFill>
        <a:effectLst/>
      </p:bgPr>
    </p:bg>
    <p:spTree>
      <p:nvGrpSpPr>
        <p:cNvPr id="1" name="Shape 56"/>
        <p:cNvGrpSpPr/>
        <p:nvPr/>
      </p:nvGrpSpPr>
      <p:grpSpPr>
        <a:xfrm>
          <a:off x="0" y="0"/>
          <a:ext cx="0" cy="0"/>
          <a:chOff x="0" y="0"/>
          <a:chExt cx="0" cy="0"/>
        </a:xfrm>
      </p:grpSpPr>
      <p:sp>
        <p:nvSpPr>
          <p:cNvPr id="57" name="Google Shape;57;p14"/>
          <p:cNvSpPr txBox="1">
            <a:spLocks noGrp="1"/>
          </p:cNvSpPr>
          <p:nvPr>
            <p:ph type="title"/>
          </p:nvPr>
        </p:nvSpPr>
        <p:spPr>
          <a:xfrm>
            <a:off x="387900" y="458025"/>
            <a:ext cx="8368200" cy="686100"/>
          </a:xfrm>
          <a:prstGeom prst="rect">
            <a:avLst/>
          </a:prstGeom>
          <a:noFill/>
          <a:ln>
            <a:noFill/>
          </a:ln>
        </p:spPr>
        <p:txBody>
          <a:bodyPr spcFirstLastPara="1" wrap="square" lIns="93500" tIns="93500" rIns="93500" bIns="93500" anchor="b" anchorCtr="0">
            <a:noAutofit/>
          </a:bodyPr>
          <a:lstStyle>
            <a:lvl1pPr lvl="0" rtl="0">
              <a:spcBef>
                <a:spcPts val="0"/>
              </a:spcBef>
              <a:spcAft>
                <a:spcPts val="0"/>
              </a:spcAft>
              <a:buClr>
                <a:schemeClr val="dk1"/>
              </a:buClr>
              <a:buSzPts val="3100"/>
              <a:buFont typeface="Roboto Slab"/>
              <a:buNone/>
              <a:defRPr sz="3100">
                <a:solidFill>
                  <a:schemeClr val="dk1"/>
                </a:solidFill>
                <a:latin typeface="Roboto Slab"/>
                <a:ea typeface="Roboto Slab"/>
                <a:cs typeface="Roboto Slab"/>
                <a:sym typeface="Roboto Slab"/>
              </a:defRPr>
            </a:lvl1pPr>
            <a:lvl2pPr lvl="1" rtl="0">
              <a:spcBef>
                <a:spcPts val="0"/>
              </a:spcBef>
              <a:spcAft>
                <a:spcPts val="0"/>
              </a:spcAft>
              <a:buClr>
                <a:schemeClr val="dk1"/>
              </a:buClr>
              <a:buSzPts val="3100"/>
              <a:buFont typeface="Roboto Slab"/>
              <a:buNone/>
              <a:defRPr sz="3100">
                <a:solidFill>
                  <a:schemeClr val="dk1"/>
                </a:solidFill>
                <a:latin typeface="Roboto Slab"/>
                <a:ea typeface="Roboto Slab"/>
                <a:cs typeface="Roboto Slab"/>
                <a:sym typeface="Roboto Slab"/>
              </a:defRPr>
            </a:lvl2pPr>
            <a:lvl3pPr lvl="2" rtl="0">
              <a:spcBef>
                <a:spcPts val="0"/>
              </a:spcBef>
              <a:spcAft>
                <a:spcPts val="0"/>
              </a:spcAft>
              <a:buClr>
                <a:schemeClr val="dk1"/>
              </a:buClr>
              <a:buSzPts val="3100"/>
              <a:buFont typeface="Roboto Slab"/>
              <a:buNone/>
              <a:defRPr sz="3100">
                <a:solidFill>
                  <a:schemeClr val="dk1"/>
                </a:solidFill>
                <a:latin typeface="Roboto Slab"/>
                <a:ea typeface="Roboto Slab"/>
                <a:cs typeface="Roboto Slab"/>
                <a:sym typeface="Roboto Slab"/>
              </a:defRPr>
            </a:lvl3pPr>
            <a:lvl4pPr lvl="3" rtl="0">
              <a:spcBef>
                <a:spcPts val="0"/>
              </a:spcBef>
              <a:spcAft>
                <a:spcPts val="0"/>
              </a:spcAft>
              <a:buClr>
                <a:schemeClr val="dk1"/>
              </a:buClr>
              <a:buSzPts val="3100"/>
              <a:buFont typeface="Roboto Slab"/>
              <a:buNone/>
              <a:defRPr sz="3100">
                <a:solidFill>
                  <a:schemeClr val="dk1"/>
                </a:solidFill>
                <a:latin typeface="Roboto Slab"/>
                <a:ea typeface="Roboto Slab"/>
                <a:cs typeface="Roboto Slab"/>
                <a:sym typeface="Roboto Slab"/>
              </a:defRPr>
            </a:lvl4pPr>
            <a:lvl5pPr lvl="4" rtl="0">
              <a:spcBef>
                <a:spcPts val="0"/>
              </a:spcBef>
              <a:spcAft>
                <a:spcPts val="0"/>
              </a:spcAft>
              <a:buClr>
                <a:schemeClr val="dk1"/>
              </a:buClr>
              <a:buSzPts val="3100"/>
              <a:buFont typeface="Roboto Slab"/>
              <a:buNone/>
              <a:defRPr sz="3100">
                <a:solidFill>
                  <a:schemeClr val="dk1"/>
                </a:solidFill>
                <a:latin typeface="Roboto Slab"/>
                <a:ea typeface="Roboto Slab"/>
                <a:cs typeface="Roboto Slab"/>
                <a:sym typeface="Roboto Slab"/>
              </a:defRPr>
            </a:lvl5pPr>
            <a:lvl6pPr lvl="5" rtl="0">
              <a:spcBef>
                <a:spcPts val="0"/>
              </a:spcBef>
              <a:spcAft>
                <a:spcPts val="0"/>
              </a:spcAft>
              <a:buClr>
                <a:schemeClr val="dk1"/>
              </a:buClr>
              <a:buSzPts val="3100"/>
              <a:buFont typeface="Roboto Slab"/>
              <a:buNone/>
              <a:defRPr sz="3100">
                <a:solidFill>
                  <a:schemeClr val="dk1"/>
                </a:solidFill>
                <a:latin typeface="Roboto Slab"/>
                <a:ea typeface="Roboto Slab"/>
                <a:cs typeface="Roboto Slab"/>
                <a:sym typeface="Roboto Slab"/>
              </a:defRPr>
            </a:lvl6pPr>
            <a:lvl7pPr lvl="6" rtl="0">
              <a:spcBef>
                <a:spcPts val="0"/>
              </a:spcBef>
              <a:spcAft>
                <a:spcPts val="0"/>
              </a:spcAft>
              <a:buClr>
                <a:schemeClr val="dk1"/>
              </a:buClr>
              <a:buSzPts val="3100"/>
              <a:buFont typeface="Roboto Slab"/>
              <a:buNone/>
              <a:defRPr sz="3100">
                <a:solidFill>
                  <a:schemeClr val="dk1"/>
                </a:solidFill>
                <a:latin typeface="Roboto Slab"/>
                <a:ea typeface="Roboto Slab"/>
                <a:cs typeface="Roboto Slab"/>
                <a:sym typeface="Roboto Slab"/>
              </a:defRPr>
            </a:lvl7pPr>
            <a:lvl8pPr lvl="7" rtl="0">
              <a:spcBef>
                <a:spcPts val="0"/>
              </a:spcBef>
              <a:spcAft>
                <a:spcPts val="0"/>
              </a:spcAft>
              <a:buClr>
                <a:schemeClr val="dk1"/>
              </a:buClr>
              <a:buSzPts val="3100"/>
              <a:buFont typeface="Roboto Slab"/>
              <a:buNone/>
              <a:defRPr sz="3100">
                <a:solidFill>
                  <a:schemeClr val="dk1"/>
                </a:solidFill>
                <a:latin typeface="Roboto Slab"/>
                <a:ea typeface="Roboto Slab"/>
                <a:cs typeface="Roboto Slab"/>
                <a:sym typeface="Roboto Slab"/>
              </a:defRPr>
            </a:lvl8pPr>
            <a:lvl9pPr lvl="8" rtl="0">
              <a:spcBef>
                <a:spcPts val="0"/>
              </a:spcBef>
              <a:spcAft>
                <a:spcPts val="0"/>
              </a:spcAft>
              <a:buClr>
                <a:schemeClr val="dk1"/>
              </a:buClr>
              <a:buSzPts val="3100"/>
              <a:buFont typeface="Roboto Slab"/>
              <a:buNone/>
              <a:defRPr sz="3100">
                <a:solidFill>
                  <a:schemeClr val="dk1"/>
                </a:solidFill>
                <a:latin typeface="Roboto Slab"/>
                <a:ea typeface="Roboto Slab"/>
                <a:cs typeface="Roboto Slab"/>
                <a:sym typeface="Roboto Slab"/>
              </a:defRPr>
            </a:lvl9pPr>
          </a:lstStyle>
          <a:p>
            <a:endParaRPr/>
          </a:p>
        </p:txBody>
      </p:sp>
      <p:sp>
        <p:nvSpPr>
          <p:cNvPr id="58" name="Google Shape;58;p14"/>
          <p:cNvSpPr txBox="1">
            <a:spLocks noGrp="1"/>
          </p:cNvSpPr>
          <p:nvPr>
            <p:ph type="body" idx="1"/>
          </p:nvPr>
        </p:nvSpPr>
        <p:spPr>
          <a:xfrm>
            <a:off x="387900" y="1489824"/>
            <a:ext cx="8368200" cy="3078900"/>
          </a:xfrm>
          <a:prstGeom prst="rect">
            <a:avLst/>
          </a:prstGeom>
          <a:noFill/>
          <a:ln>
            <a:noFill/>
          </a:ln>
        </p:spPr>
        <p:txBody>
          <a:bodyPr spcFirstLastPara="1" wrap="square" lIns="93500" tIns="93500" rIns="93500" bIns="93500" anchor="t" anchorCtr="0">
            <a:noAutofit/>
          </a:bodyPr>
          <a:lstStyle>
            <a:lvl1pPr marL="457200" lvl="0" indent="-342900" rtl="0">
              <a:lnSpc>
                <a:spcPct val="115000"/>
              </a:lnSpc>
              <a:spcBef>
                <a:spcPts val="0"/>
              </a:spcBef>
              <a:spcAft>
                <a:spcPts val="0"/>
              </a:spcAft>
              <a:buClr>
                <a:schemeClr val="dk1"/>
              </a:buClr>
              <a:buSzPts val="1800"/>
              <a:buFont typeface="Roboto"/>
              <a:buChar char="●"/>
              <a:defRPr sz="1800">
                <a:solidFill>
                  <a:schemeClr val="dk1"/>
                </a:solidFill>
                <a:latin typeface="Roboto"/>
                <a:ea typeface="Roboto"/>
                <a:cs typeface="Roboto"/>
                <a:sym typeface="Roboto"/>
              </a:defRPr>
            </a:lvl1pPr>
            <a:lvl2pPr marL="914400" lvl="1" indent="-317500" rtl="0">
              <a:lnSpc>
                <a:spcPct val="115000"/>
              </a:lnSpc>
              <a:spcBef>
                <a:spcPts val="1700"/>
              </a:spcBef>
              <a:spcAft>
                <a:spcPts val="0"/>
              </a:spcAft>
              <a:buClr>
                <a:schemeClr val="dk1"/>
              </a:buClr>
              <a:buSzPts val="1400"/>
              <a:buFont typeface="Roboto"/>
              <a:buChar char="○"/>
              <a:defRPr sz="1400">
                <a:solidFill>
                  <a:schemeClr val="dk1"/>
                </a:solidFill>
                <a:latin typeface="Roboto"/>
                <a:ea typeface="Roboto"/>
                <a:cs typeface="Roboto"/>
                <a:sym typeface="Roboto"/>
              </a:defRPr>
            </a:lvl2pPr>
            <a:lvl3pPr marL="1371600" lvl="2" indent="-317500" rtl="0">
              <a:lnSpc>
                <a:spcPct val="115000"/>
              </a:lnSpc>
              <a:spcBef>
                <a:spcPts val="1700"/>
              </a:spcBef>
              <a:spcAft>
                <a:spcPts val="0"/>
              </a:spcAft>
              <a:buClr>
                <a:schemeClr val="dk1"/>
              </a:buClr>
              <a:buSzPts val="1400"/>
              <a:buFont typeface="Roboto"/>
              <a:buChar char="■"/>
              <a:defRPr sz="1400">
                <a:solidFill>
                  <a:schemeClr val="dk1"/>
                </a:solidFill>
                <a:latin typeface="Roboto"/>
                <a:ea typeface="Roboto"/>
                <a:cs typeface="Roboto"/>
                <a:sym typeface="Roboto"/>
              </a:defRPr>
            </a:lvl3pPr>
            <a:lvl4pPr marL="1828800" lvl="3" indent="-317500" rtl="0">
              <a:lnSpc>
                <a:spcPct val="115000"/>
              </a:lnSpc>
              <a:spcBef>
                <a:spcPts val="1700"/>
              </a:spcBef>
              <a:spcAft>
                <a:spcPts val="0"/>
              </a:spcAft>
              <a:buClr>
                <a:schemeClr val="dk1"/>
              </a:buClr>
              <a:buSzPts val="1400"/>
              <a:buFont typeface="Roboto"/>
              <a:buChar char="●"/>
              <a:defRPr sz="1400">
                <a:solidFill>
                  <a:schemeClr val="dk1"/>
                </a:solidFill>
                <a:latin typeface="Roboto"/>
                <a:ea typeface="Roboto"/>
                <a:cs typeface="Roboto"/>
                <a:sym typeface="Roboto"/>
              </a:defRPr>
            </a:lvl4pPr>
            <a:lvl5pPr marL="2286000" lvl="4" indent="-317500" rtl="0">
              <a:lnSpc>
                <a:spcPct val="115000"/>
              </a:lnSpc>
              <a:spcBef>
                <a:spcPts val="1700"/>
              </a:spcBef>
              <a:spcAft>
                <a:spcPts val="0"/>
              </a:spcAft>
              <a:buClr>
                <a:schemeClr val="dk1"/>
              </a:buClr>
              <a:buSzPts val="1400"/>
              <a:buFont typeface="Roboto"/>
              <a:buChar char="○"/>
              <a:defRPr sz="1400">
                <a:solidFill>
                  <a:schemeClr val="dk1"/>
                </a:solidFill>
                <a:latin typeface="Roboto"/>
                <a:ea typeface="Roboto"/>
                <a:cs typeface="Roboto"/>
                <a:sym typeface="Roboto"/>
              </a:defRPr>
            </a:lvl5pPr>
            <a:lvl6pPr marL="2743200" lvl="5" indent="-317500" rtl="0">
              <a:lnSpc>
                <a:spcPct val="115000"/>
              </a:lnSpc>
              <a:spcBef>
                <a:spcPts val="1700"/>
              </a:spcBef>
              <a:spcAft>
                <a:spcPts val="0"/>
              </a:spcAft>
              <a:buClr>
                <a:schemeClr val="dk1"/>
              </a:buClr>
              <a:buSzPts val="1400"/>
              <a:buFont typeface="Roboto"/>
              <a:buChar char="■"/>
              <a:defRPr sz="1400">
                <a:solidFill>
                  <a:schemeClr val="dk1"/>
                </a:solidFill>
                <a:latin typeface="Roboto"/>
                <a:ea typeface="Roboto"/>
                <a:cs typeface="Roboto"/>
                <a:sym typeface="Roboto"/>
              </a:defRPr>
            </a:lvl6pPr>
            <a:lvl7pPr marL="3200400" lvl="6" indent="-317500" rtl="0">
              <a:lnSpc>
                <a:spcPct val="115000"/>
              </a:lnSpc>
              <a:spcBef>
                <a:spcPts val="1700"/>
              </a:spcBef>
              <a:spcAft>
                <a:spcPts val="0"/>
              </a:spcAft>
              <a:buClr>
                <a:schemeClr val="dk1"/>
              </a:buClr>
              <a:buSzPts val="1400"/>
              <a:buFont typeface="Roboto"/>
              <a:buChar char="●"/>
              <a:defRPr sz="1400">
                <a:solidFill>
                  <a:schemeClr val="dk1"/>
                </a:solidFill>
                <a:latin typeface="Roboto"/>
                <a:ea typeface="Roboto"/>
                <a:cs typeface="Roboto"/>
                <a:sym typeface="Roboto"/>
              </a:defRPr>
            </a:lvl7pPr>
            <a:lvl8pPr marL="3657600" lvl="7" indent="-317500" rtl="0">
              <a:lnSpc>
                <a:spcPct val="115000"/>
              </a:lnSpc>
              <a:spcBef>
                <a:spcPts val="1700"/>
              </a:spcBef>
              <a:spcAft>
                <a:spcPts val="0"/>
              </a:spcAft>
              <a:buClr>
                <a:schemeClr val="dk1"/>
              </a:buClr>
              <a:buSzPts val="1400"/>
              <a:buFont typeface="Roboto"/>
              <a:buChar char="○"/>
              <a:defRPr sz="1400">
                <a:solidFill>
                  <a:schemeClr val="dk1"/>
                </a:solidFill>
                <a:latin typeface="Roboto"/>
                <a:ea typeface="Roboto"/>
                <a:cs typeface="Roboto"/>
                <a:sym typeface="Roboto"/>
              </a:defRPr>
            </a:lvl8pPr>
            <a:lvl9pPr marL="4114800" lvl="8" indent="-317500" rtl="0">
              <a:lnSpc>
                <a:spcPct val="115000"/>
              </a:lnSpc>
              <a:spcBef>
                <a:spcPts val="1700"/>
              </a:spcBef>
              <a:spcAft>
                <a:spcPts val="1700"/>
              </a:spcAft>
              <a:buClr>
                <a:schemeClr val="dk1"/>
              </a:buClr>
              <a:buSzPts val="1400"/>
              <a:buFont typeface="Roboto"/>
              <a:buChar char="■"/>
              <a:defRPr sz="1400">
                <a:solidFill>
                  <a:schemeClr val="dk1"/>
                </a:solidFill>
                <a:latin typeface="Roboto"/>
                <a:ea typeface="Roboto"/>
                <a:cs typeface="Roboto"/>
                <a:sym typeface="Roboto"/>
              </a:defRPr>
            </a:lvl9pPr>
          </a:lstStyle>
          <a:p>
            <a:endParaRPr/>
          </a:p>
        </p:txBody>
      </p:sp>
      <p:sp>
        <p:nvSpPr>
          <p:cNvPr id="59" name="Google Shape;59;p14"/>
          <p:cNvSpPr txBox="1">
            <a:spLocks noGrp="1"/>
          </p:cNvSpPr>
          <p:nvPr>
            <p:ph type="sldNum" idx="12"/>
          </p:nvPr>
        </p:nvSpPr>
        <p:spPr>
          <a:xfrm>
            <a:off x="8472458" y="4663217"/>
            <a:ext cx="548700" cy="393600"/>
          </a:xfrm>
          <a:prstGeom prst="rect">
            <a:avLst/>
          </a:prstGeom>
          <a:noFill/>
          <a:ln>
            <a:noFill/>
          </a:ln>
        </p:spPr>
        <p:txBody>
          <a:bodyPr spcFirstLastPara="1" wrap="square" lIns="93500" tIns="93500" rIns="93500" bIns="93500" anchor="ctr" anchorCtr="0">
            <a:noAutofit/>
          </a:bodyPr>
          <a:lstStyle>
            <a:lvl1pPr lvl="0" algn="r" rtl="0">
              <a:buNone/>
              <a:defRPr sz="1000">
                <a:solidFill>
                  <a:schemeClr val="dk1"/>
                </a:solidFill>
                <a:latin typeface="Roboto"/>
                <a:ea typeface="Roboto"/>
                <a:cs typeface="Roboto"/>
                <a:sym typeface="Roboto"/>
              </a:defRPr>
            </a:lvl1pPr>
            <a:lvl2pPr lvl="1" algn="r" rtl="0">
              <a:buNone/>
              <a:defRPr sz="1000">
                <a:solidFill>
                  <a:schemeClr val="dk1"/>
                </a:solidFill>
                <a:latin typeface="Roboto"/>
                <a:ea typeface="Roboto"/>
                <a:cs typeface="Roboto"/>
                <a:sym typeface="Roboto"/>
              </a:defRPr>
            </a:lvl2pPr>
            <a:lvl3pPr lvl="2" algn="r" rtl="0">
              <a:buNone/>
              <a:defRPr sz="1000">
                <a:solidFill>
                  <a:schemeClr val="dk1"/>
                </a:solidFill>
                <a:latin typeface="Roboto"/>
                <a:ea typeface="Roboto"/>
                <a:cs typeface="Roboto"/>
                <a:sym typeface="Roboto"/>
              </a:defRPr>
            </a:lvl3pPr>
            <a:lvl4pPr lvl="3" algn="r" rtl="0">
              <a:buNone/>
              <a:defRPr sz="1000">
                <a:solidFill>
                  <a:schemeClr val="dk1"/>
                </a:solidFill>
                <a:latin typeface="Roboto"/>
                <a:ea typeface="Roboto"/>
                <a:cs typeface="Roboto"/>
                <a:sym typeface="Roboto"/>
              </a:defRPr>
            </a:lvl4pPr>
            <a:lvl5pPr lvl="4" algn="r" rtl="0">
              <a:buNone/>
              <a:defRPr sz="1000">
                <a:solidFill>
                  <a:schemeClr val="dk1"/>
                </a:solidFill>
                <a:latin typeface="Roboto"/>
                <a:ea typeface="Roboto"/>
                <a:cs typeface="Roboto"/>
                <a:sym typeface="Roboto"/>
              </a:defRPr>
            </a:lvl5pPr>
            <a:lvl6pPr lvl="5" algn="r" rtl="0">
              <a:buNone/>
              <a:defRPr sz="1000">
                <a:solidFill>
                  <a:schemeClr val="dk1"/>
                </a:solidFill>
                <a:latin typeface="Roboto"/>
                <a:ea typeface="Roboto"/>
                <a:cs typeface="Roboto"/>
                <a:sym typeface="Roboto"/>
              </a:defRPr>
            </a:lvl6pPr>
            <a:lvl7pPr lvl="6" algn="r" rtl="0">
              <a:buNone/>
              <a:defRPr sz="1000">
                <a:solidFill>
                  <a:schemeClr val="dk1"/>
                </a:solidFill>
                <a:latin typeface="Roboto"/>
                <a:ea typeface="Roboto"/>
                <a:cs typeface="Roboto"/>
                <a:sym typeface="Roboto"/>
              </a:defRPr>
            </a:lvl7pPr>
            <a:lvl8pPr lvl="7" algn="r" rtl="0">
              <a:buNone/>
              <a:defRPr sz="1000">
                <a:solidFill>
                  <a:schemeClr val="dk1"/>
                </a:solidFill>
                <a:latin typeface="Roboto"/>
                <a:ea typeface="Roboto"/>
                <a:cs typeface="Roboto"/>
                <a:sym typeface="Roboto"/>
              </a:defRPr>
            </a:lvl8pPr>
            <a:lvl9pPr lvl="8" algn="r" rtl="0">
              <a:buNone/>
              <a:defRPr sz="1000">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12.xml"/><Relationship Id="rId6" Type="http://schemas.openxmlformats.org/officeDocument/2006/relationships/image" Target="../media/image7.png"/><Relationship Id="rId5" Type="http://schemas.openxmlformats.org/officeDocument/2006/relationships/image" Target="../media/image6.jpg"/><Relationship Id="rId4" Type="http://schemas.openxmlformats.org/officeDocument/2006/relationships/hyperlink" Target="http://www.youtube.com/watch?v=xEYXJB5a0C0" TargetMode="External"/></Relationships>
</file>

<file path=ppt/slides/_rels/slide6.xml.rels><?xml version="1.0" encoding="UTF-8" standalone="yes"?>
<Relationships xmlns="http://schemas.openxmlformats.org/package/2006/relationships"><Relationship Id="rId8" Type="http://schemas.openxmlformats.org/officeDocument/2006/relationships/hyperlink" Target="https://www.hollows.org.nz/longform/elizabeth" TargetMode="External"/><Relationship Id="rId3" Type="http://schemas.openxmlformats.org/officeDocument/2006/relationships/image" Target="../media/image2.png"/><Relationship Id="rId7" Type="http://schemas.openxmlformats.org/officeDocument/2006/relationships/hyperlink" Target="https://www.hollows.org.nz/our-impact/our-stories/story/fakatele-s-story" TargetMode="External"/><Relationship Id="rId2" Type="http://schemas.openxmlformats.org/officeDocument/2006/relationships/notesSlide" Target="../notesSlides/notesSlide6.xml"/><Relationship Id="rId1" Type="http://schemas.openxmlformats.org/officeDocument/2006/relationships/slideLayout" Target="../slideLayouts/slideLayout12.xml"/><Relationship Id="rId6" Type="http://schemas.openxmlformats.org/officeDocument/2006/relationships/hyperlink" Target="https://www.hollows.org.nz/our-impact/our-stories/story/ashita-s-story" TargetMode="External"/><Relationship Id="rId11" Type="http://schemas.openxmlformats.org/officeDocument/2006/relationships/image" Target="../media/image8.png"/><Relationship Id="rId5" Type="http://schemas.openxmlformats.org/officeDocument/2006/relationships/hyperlink" Target="https://www.hollows.org.nz/longform/zaydan" TargetMode="External"/><Relationship Id="rId10" Type="http://schemas.openxmlformats.org/officeDocument/2006/relationships/hyperlink" Target="https://www.hollows.org.nz/our-impact/our-stories/story/toese-s-story" TargetMode="External"/><Relationship Id="rId4" Type="http://schemas.openxmlformats.org/officeDocument/2006/relationships/hyperlink" Target="https://www.hollows.org.nz/longform/aariv-kiaan" TargetMode="External"/><Relationship Id="rId9" Type="http://schemas.openxmlformats.org/officeDocument/2006/relationships/hyperlink" Target="https://www.hollows.org.nz/our-impact/our-stories/story/floyd-s-story"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12.xml"/><Relationship Id="rId5" Type="http://schemas.openxmlformats.org/officeDocument/2006/relationships/hyperlink" Target="https://www.hollows.org.nz/humanity-awards" TargetMode="External"/><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Shape 113"/>
        <p:cNvGrpSpPr/>
        <p:nvPr/>
      </p:nvGrpSpPr>
      <p:grpSpPr>
        <a:xfrm>
          <a:off x="0" y="0"/>
          <a:ext cx="0" cy="0"/>
          <a:chOff x="0" y="0"/>
          <a:chExt cx="0" cy="0"/>
        </a:xfrm>
      </p:grpSpPr>
      <p:sp>
        <p:nvSpPr>
          <p:cNvPr id="114" name="Google Shape;114;p26"/>
          <p:cNvSpPr txBox="1"/>
          <p:nvPr/>
        </p:nvSpPr>
        <p:spPr>
          <a:xfrm>
            <a:off x="313800" y="324450"/>
            <a:ext cx="8516400" cy="4494600"/>
          </a:xfrm>
          <a:prstGeom prst="rect">
            <a:avLst/>
          </a:prstGeom>
          <a:noFill/>
          <a:ln w="38100" cap="flat" cmpd="sng">
            <a:solidFill>
              <a:srgbClr val="EE6C3A"/>
            </a:solidFill>
            <a:prstDash val="solid"/>
            <a:round/>
            <a:headEnd type="none" w="sm" len="sm"/>
            <a:tailEnd type="none" w="sm" len="sm"/>
          </a:ln>
        </p:spPr>
        <p:txBody>
          <a:bodyPr spcFirstLastPara="1" wrap="square" lIns="91425" tIns="91425" rIns="91425" bIns="91425" anchor="t" anchorCtr="0">
            <a:spAutoFit/>
          </a:bodyPr>
          <a:lstStyle/>
          <a:p>
            <a:pPr marL="0" lvl="0" indent="0" algn="ctr" rtl="0">
              <a:spcBef>
                <a:spcPts val="0"/>
              </a:spcBef>
              <a:spcAft>
                <a:spcPts val="0"/>
              </a:spcAft>
              <a:buNone/>
            </a:pPr>
            <a:endParaRPr>
              <a:latin typeface="Roboto"/>
              <a:ea typeface="Roboto"/>
              <a:cs typeface="Roboto"/>
              <a:sym typeface="Roboto"/>
            </a:endParaRPr>
          </a:p>
          <a:p>
            <a:pPr marL="0" lvl="0" indent="0" algn="ctr" rtl="0">
              <a:spcBef>
                <a:spcPts val="0"/>
              </a:spcBef>
              <a:spcAft>
                <a:spcPts val="0"/>
              </a:spcAft>
              <a:buNone/>
            </a:pPr>
            <a:endParaRPr>
              <a:latin typeface="Roboto"/>
              <a:ea typeface="Roboto"/>
              <a:cs typeface="Roboto"/>
              <a:sym typeface="Roboto"/>
            </a:endParaRPr>
          </a:p>
          <a:p>
            <a:pPr marL="0" lvl="0" indent="0" algn="ctr" rtl="0">
              <a:spcBef>
                <a:spcPts val="0"/>
              </a:spcBef>
              <a:spcAft>
                <a:spcPts val="0"/>
              </a:spcAft>
              <a:buNone/>
            </a:pPr>
            <a:endParaRPr>
              <a:latin typeface="Roboto"/>
              <a:ea typeface="Roboto"/>
              <a:cs typeface="Roboto"/>
              <a:sym typeface="Roboto"/>
            </a:endParaRPr>
          </a:p>
          <a:p>
            <a:pPr marL="0" lvl="0" indent="0" algn="ctr" rtl="0">
              <a:spcBef>
                <a:spcPts val="0"/>
              </a:spcBef>
              <a:spcAft>
                <a:spcPts val="0"/>
              </a:spcAft>
              <a:buNone/>
            </a:pPr>
            <a:endParaRPr>
              <a:latin typeface="Roboto"/>
              <a:ea typeface="Roboto"/>
              <a:cs typeface="Roboto"/>
              <a:sym typeface="Roboto"/>
            </a:endParaRPr>
          </a:p>
          <a:p>
            <a:pPr marL="0" lvl="0" indent="0" algn="ctr" rtl="0">
              <a:spcBef>
                <a:spcPts val="0"/>
              </a:spcBef>
              <a:spcAft>
                <a:spcPts val="0"/>
              </a:spcAft>
              <a:buNone/>
            </a:pPr>
            <a:endParaRPr>
              <a:latin typeface="Roboto"/>
              <a:ea typeface="Roboto"/>
              <a:cs typeface="Roboto"/>
              <a:sym typeface="Roboto"/>
            </a:endParaRPr>
          </a:p>
          <a:p>
            <a:pPr marL="0" lvl="0" indent="0" algn="ctr" rtl="0">
              <a:spcBef>
                <a:spcPts val="0"/>
              </a:spcBef>
              <a:spcAft>
                <a:spcPts val="0"/>
              </a:spcAft>
              <a:buNone/>
            </a:pPr>
            <a:endParaRPr>
              <a:latin typeface="Roboto"/>
              <a:ea typeface="Roboto"/>
              <a:cs typeface="Roboto"/>
              <a:sym typeface="Roboto"/>
            </a:endParaRPr>
          </a:p>
          <a:p>
            <a:pPr marL="0" lvl="0" indent="0" algn="ctr" rtl="0">
              <a:spcBef>
                <a:spcPts val="0"/>
              </a:spcBef>
              <a:spcAft>
                <a:spcPts val="0"/>
              </a:spcAft>
              <a:buNone/>
            </a:pPr>
            <a:endParaRPr>
              <a:latin typeface="Roboto"/>
              <a:ea typeface="Roboto"/>
              <a:cs typeface="Roboto"/>
              <a:sym typeface="Roboto"/>
            </a:endParaRPr>
          </a:p>
          <a:p>
            <a:pPr marL="0" lvl="0" indent="0" algn="ctr" rtl="0">
              <a:spcBef>
                <a:spcPts val="0"/>
              </a:spcBef>
              <a:spcAft>
                <a:spcPts val="0"/>
              </a:spcAft>
              <a:buNone/>
            </a:pPr>
            <a:endParaRPr>
              <a:latin typeface="Roboto"/>
              <a:ea typeface="Roboto"/>
              <a:cs typeface="Roboto"/>
              <a:sym typeface="Roboto"/>
            </a:endParaRPr>
          </a:p>
          <a:p>
            <a:pPr marL="0" lvl="0" indent="0" algn="ctr" rtl="0">
              <a:spcBef>
                <a:spcPts val="0"/>
              </a:spcBef>
              <a:spcAft>
                <a:spcPts val="0"/>
              </a:spcAft>
              <a:buNone/>
            </a:pPr>
            <a:endParaRPr>
              <a:latin typeface="Roboto"/>
              <a:ea typeface="Roboto"/>
              <a:cs typeface="Roboto"/>
              <a:sym typeface="Roboto"/>
            </a:endParaRPr>
          </a:p>
          <a:p>
            <a:pPr marL="0" lvl="0" indent="0" algn="ctr" rtl="0">
              <a:spcBef>
                <a:spcPts val="0"/>
              </a:spcBef>
              <a:spcAft>
                <a:spcPts val="0"/>
              </a:spcAft>
              <a:buNone/>
            </a:pPr>
            <a:endParaRPr>
              <a:latin typeface="Roboto"/>
              <a:ea typeface="Roboto"/>
              <a:cs typeface="Roboto"/>
              <a:sym typeface="Roboto"/>
            </a:endParaRPr>
          </a:p>
          <a:p>
            <a:pPr marL="0" lvl="0" indent="0" algn="ctr" rtl="0">
              <a:spcBef>
                <a:spcPts val="0"/>
              </a:spcBef>
              <a:spcAft>
                <a:spcPts val="0"/>
              </a:spcAft>
              <a:buNone/>
            </a:pPr>
            <a:endParaRPr>
              <a:latin typeface="Roboto"/>
              <a:ea typeface="Roboto"/>
              <a:cs typeface="Roboto"/>
              <a:sym typeface="Roboto"/>
            </a:endParaRPr>
          </a:p>
          <a:p>
            <a:pPr marL="0" lvl="0" indent="0" algn="ctr" rtl="0">
              <a:spcBef>
                <a:spcPts val="0"/>
              </a:spcBef>
              <a:spcAft>
                <a:spcPts val="0"/>
              </a:spcAft>
              <a:buNone/>
            </a:pPr>
            <a:endParaRPr>
              <a:latin typeface="Roboto"/>
              <a:ea typeface="Roboto"/>
              <a:cs typeface="Roboto"/>
              <a:sym typeface="Roboto"/>
            </a:endParaRPr>
          </a:p>
          <a:p>
            <a:pPr marL="0" lvl="0" indent="0" algn="ctr" rtl="0">
              <a:spcBef>
                <a:spcPts val="0"/>
              </a:spcBef>
              <a:spcAft>
                <a:spcPts val="0"/>
              </a:spcAft>
              <a:buNone/>
            </a:pPr>
            <a:endParaRPr>
              <a:latin typeface="Roboto"/>
              <a:ea typeface="Roboto"/>
              <a:cs typeface="Roboto"/>
              <a:sym typeface="Roboto"/>
            </a:endParaRPr>
          </a:p>
          <a:p>
            <a:pPr marL="0" lvl="0" indent="0" algn="ctr" rtl="0">
              <a:spcBef>
                <a:spcPts val="0"/>
              </a:spcBef>
              <a:spcAft>
                <a:spcPts val="0"/>
              </a:spcAft>
              <a:buNone/>
            </a:pPr>
            <a:endParaRPr>
              <a:latin typeface="Roboto"/>
              <a:ea typeface="Roboto"/>
              <a:cs typeface="Roboto"/>
              <a:sym typeface="Roboto"/>
            </a:endParaRPr>
          </a:p>
          <a:p>
            <a:pPr marL="0" lvl="0" indent="0" algn="ctr" rtl="0">
              <a:spcBef>
                <a:spcPts val="0"/>
              </a:spcBef>
              <a:spcAft>
                <a:spcPts val="0"/>
              </a:spcAft>
              <a:buNone/>
            </a:pPr>
            <a:endParaRPr>
              <a:latin typeface="Roboto"/>
              <a:ea typeface="Roboto"/>
              <a:cs typeface="Roboto"/>
              <a:sym typeface="Roboto"/>
            </a:endParaRPr>
          </a:p>
          <a:p>
            <a:pPr marL="0" lvl="0" indent="0" algn="ctr" rtl="0">
              <a:spcBef>
                <a:spcPts val="0"/>
              </a:spcBef>
              <a:spcAft>
                <a:spcPts val="0"/>
              </a:spcAft>
              <a:buNone/>
            </a:pPr>
            <a:endParaRPr>
              <a:latin typeface="Roboto"/>
              <a:ea typeface="Roboto"/>
              <a:cs typeface="Roboto"/>
              <a:sym typeface="Roboto"/>
            </a:endParaRPr>
          </a:p>
          <a:p>
            <a:pPr marL="0" lvl="0" indent="0" algn="ctr" rtl="0">
              <a:spcBef>
                <a:spcPts val="0"/>
              </a:spcBef>
              <a:spcAft>
                <a:spcPts val="0"/>
              </a:spcAft>
              <a:buNone/>
            </a:pPr>
            <a:endParaRPr>
              <a:latin typeface="Roboto"/>
              <a:ea typeface="Roboto"/>
              <a:cs typeface="Roboto"/>
              <a:sym typeface="Roboto"/>
            </a:endParaRPr>
          </a:p>
          <a:p>
            <a:pPr marL="0" lvl="0" indent="0" algn="ctr" rtl="0">
              <a:spcBef>
                <a:spcPts val="0"/>
              </a:spcBef>
              <a:spcAft>
                <a:spcPts val="0"/>
              </a:spcAft>
              <a:buNone/>
            </a:pPr>
            <a:endParaRPr>
              <a:latin typeface="Roboto"/>
              <a:ea typeface="Roboto"/>
              <a:cs typeface="Roboto"/>
              <a:sym typeface="Roboto"/>
            </a:endParaRPr>
          </a:p>
          <a:p>
            <a:pPr marL="0" lvl="0" indent="0" algn="ctr" rtl="0">
              <a:spcBef>
                <a:spcPts val="0"/>
              </a:spcBef>
              <a:spcAft>
                <a:spcPts val="0"/>
              </a:spcAft>
              <a:buNone/>
            </a:pPr>
            <a:endParaRPr>
              <a:latin typeface="Roboto"/>
              <a:ea typeface="Roboto"/>
              <a:cs typeface="Roboto"/>
              <a:sym typeface="Roboto"/>
            </a:endParaRPr>
          </a:p>
          <a:p>
            <a:pPr marL="0" lvl="0" indent="0" algn="ctr" rtl="0">
              <a:spcBef>
                <a:spcPts val="0"/>
              </a:spcBef>
              <a:spcAft>
                <a:spcPts val="0"/>
              </a:spcAft>
              <a:buNone/>
            </a:pPr>
            <a:endParaRPr>
              <a:latin typeface="Roboto"/>
              <a:ea typeface="Roboto"/>
              <a:cs typeface="Roboto"/>
              <a:sym typeface="Roboto"/>
            </a:endParaRPr>
          </a:p>
        </p:txBody>
      </p:sp>
      <p:pic>
        <p:nvPicPr>
          <p:cNvPr id="5" name="Picture 4" descr="A logo for a company">
            <a:extLst>
              <a:ext uri="{FF2B5EF4-FFF2-40B4-BE49-F238E27FC236}">
                <a16:creationId xmlns:a16="http://schemas.microsoft.com/office/drawing/2014/main" id="{9FA6947C-4D94-C1CA-0D40-531D243D15EC}"/>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2957777" y="1200053"/>
            <a:ext cx="3228446" cy="2175640"/>
          </a:xfrm>
          <a:prstGeom prst="rect">
            <a:avLst/>
          </a:prstGeom>
        </p:spPr>
      </p:pic>
      <p:sp>
        <p:nvSpPr>
          <p:cNvPr id="115" name="Google Shape;115;p26"/>
          <p:cNvSpPr txBox="1">
            <a:spLocks noGrp="1"/>
          </p:cNvSpPr>
          <p:nvPr>
            <p:ph type="body" idx="4294967295"/>
          </p:nvPr>
        </p:nvSpPr>
        <p:spPr>
          <a:xfrm>
            <a:off x="919500" y="2780473"/>
            <a:ext cx="7305000" cy="649500"/>
          </a:xfrm>
          <a:prstGeom prst="rect">
            <a:avLst/>
          </a:prstGeom>
        </p:spPr>
        <p:txBody>
          <a:bodyPr spcFirstLastPara="1" wrap="square" lIns="93500" tIns="93500" rIns="93500" bIns="93500" anchor="t" anchorCtr="0">
            <a:noAutofit/>
          </a:bodyPr>
          <a:lstStyle/>
          <a:p>
            <a:pPr marL="0" lvl="0" indent="0" algn="ctr" rtl="0">
              <a:spcBef>
                <a:spcPts val="0"/>
              </a:spcBef>
              <a:spcAft>
                <a:spcPts val="0"/>
              </a:spcAft>
              <a:buNone/>
            </a:pPr>
            <a:r>
              <a:rPr lang="en-GB" sz="3900" b="1" dirty="0">
                <a:solidFill>
                  <a:srgbClr val="000000"/>
                </a:solidFill>
                <a:latin typeface="Proxima Nova" panose="02000506030000020004" pitchFamily="2" charset="0"/>
                <a:ea typeface="Abel"/>
                <a:cs typeface="Abel"/>
                <a:sym typeface="Abel"/>
              </a:rPr>
              <a:t>What was Fred’s Legacy?</a:t>
            </a:r>
            <a:endParaRPr sz="3900" b="1" dirty="0">
              <a:solidFill>
                <a:srgbClr val="000000"/>
              </a:solidFill>
              <a:latin typeface="Proxima Nova" panose="02000506030000020004" pitchFamily="2" charset="0"/>
              <a:ea typeface="Abel"/>
              <a:cs typeface="Abel"/>
              <a:sym typeface="Abel"/>
            </a:endParaRPr>
          </a:p>
        </p:txBody>
      </p:sp>
      <p:sp>
        <p:nvSpPr>
          <p:cNvPr id="117" name="Google Shape;117;p26"/>
          <p:cNvSpPr txBox="1"/>
          <p:nvPr/>
        </p:nvSpPr>
        <p:spPr>
          <a:xfrm>
            <a:off x="2266049" y="2287873"/>
            <a:ext cx="4611900" cy="4926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2000" b="1">
                <a:solidFill>
                  <a:srgbClr val="EE6C3A"/>
                </a:solidFill>
                <a:latin typeface="Proxima Nova" panose="02000506030000020004" pitchFamily="2" charset="0"/>
                <a:ea typeface="Roboto"/>
                <a:cs typeface="Roboto"/>
                <a:sym typeface="Roboto"/>
              </a:rPr>
              <a:t>Module 3 </a:t>
            </a:r>
            <a:r>
              <a:rPr lang="en-GB" sz="2000" b="1" dirty="0">
                <a:solidFill>
                  <a:srgbClr val="EE6C3A"/>
                </a:solidFill>
                <a:latin typeface="Proxima Nova" panose="02000506030000020004" pitchFamily="2" charset="0"/>
                <a:ea typeface="Roboto"/>
                <a:cs typeface="Roboto"/>
                <a:sym typeface="Roboto"/>
              </a:rPr>
              <a:t>(Year 5 - 6)</a:t>
            </a:r>
            <a:endParaRPr sz="2000" b="1" dirty="0">
              <a:solidFill>
                <a:srgbClr val="EE6C3A"/>
              </a:solidFill>
              <a:latin typeface="Proxima Nova" panose="02000506030000020004" pitchFamily="2" charset="0"/>
              <a:ea typeface="Roboto"/>
              <a:cs typeface="Roboto"/>
              <a:sym typeface="Roboto"/>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22"/>
        <p:cNvGrpSpPr/>
        <p:nvPr/>
      </p:nvGrpSpPr>
      <p:grpSpPr>
        <a:xfrm>
          <a:off x="0" y="0"/>
          <a:ext cx="0" cy="0"/>
          <a:chOff x="0" y="0"/>
          <a:chExt cx="0" cy="0"/>
        </a:xfrm>
      </p:grpSpPr>
      <p:sp>
        <p:nvSpPr>
          <p:cNvPr id="123" name="Google Shape;123;p27"/>
          <p:cNvSpPr/>
          <p:nvPr/>
        </p:nvSpPr>
        <p:spPr>
          <a:xfrm rot="-5400000">
            <a:off x="6941750" y="2992725"/>
            <a:ext cx="2364300" cy="1767600"/>
          </a:xfrm>
          <a:prstGeom prst="rtTriangle">
            <a:avLst/>
          </a:prstGeom>
          <a:solidFill>
            <a:srgbClr val="EE6C3A"/>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Calibri"/>
              <a:ea typeface="Calibri"/>
              <a:cs typeface="Calibri"/>
              <a:sym typeface="Calibri"/>
            </a:endParaRPr>
          </a:p>
        </p:txBody>
      </p:sp>
      <p:pic>
        <p:nvPicPr>
          <p:cNvPr id="124" name="Google Shape;124;p27"/>
          <p:cNvPicPr preferRelativeResize="0"/>
          <p:nvPr/>
        </p:nvPicPr>
        <p:blipFill rotWithShape="1">
          <a:blip r:embed="rId3">
            <a:alphaModFix/>
          </a:blip>
          <a:srcRect/>
          <a:stretch/>
        </p:blipFill>
        <p:spPr>
          <a:xfrm>
            <a:off x="319178" y="356427"/>
            <a:ext cx="8516427" cy="4506127"/>
          </a:xfrm>
          <a:prstGeom prst="rect">
            <a:avLst/>
          </a:prstGeom>
          <a:noFill/>
          <a:ln>
            <a:noFill/>
          </a:ln>
        </p:spPr>
      </p:pic>
      <p:sp>
        <p:nvSpPr>
          <p:cNvPr id="125" name="Google Shape;125;p27"/>
          <p:cNvSpPr txBox="1">
            <a:spLocks noGrp="1"/>
          </p:cNvSpPr>
          <p:nvPr>
            <p:ph type="body" idx="1"/>
          </p:nvPr>
        </p:nvSpPr>
        <p:spPr>
          <a:xfrm>
            <a:off x="2052675" y="1473500"/>
            <a:ext cx="5867400" cy="3158700"/>
          </a:xfrm>
          <a:prstGeom prst="rect">
            <a:avLst/>
          </a:prstGeom>
          <a:noFill/>
          <a:ln>
            <a:noFill/>
          </a:ln>
        </p:spPr>
        <p:txBody>
          <a:bodyPr spcFirstLastPara="1" wrap="square" lIns="68575" tIns="34275" rIns="68575" bIns="34275" anchor="t" anchorCtr="0">
            <a:normAutofit fontScale="92500" lnSpcReduction="10000"/>
          </a:bodyPr>
          <a:lstStyle/>
          <a:p>
            <a:pPr marL="0" lvl="2" indent="0" algn="l" rtl="0">
              <a:lnSpc>
                <a:spcPct val="120000"/>
              </a:lnSpc>
              <a:spcBef>
                <a:spcPts val="400"/>
              </a:spcBef>
              <a:spcAft>
                <a:spcPts val="0"/>
              </a:spcAft>
              <a:buNone/>
            </a:pPr>
            <a:r>
              <a:rPr lang="en-GB" sz="1600" dirty="0">
                <a:solidFill>
                  <a:schemeClr val="dk1"/>
                </a:solidFill>
              </a:rPr>
              <a:t>Pretend you have a container that you are going to use as a time capsule. </a:t>
            </a:r>
            <a:r>
              <a:rPr lang="en-GB" sz="1600" b="1" dirty="0">
                <a:solidFill>
                  <a:schemeClr val="dk1"/>
                </a:solidFill>
              </a:rPr>
              <a:t>Write or draw what you will put into your time capsule. </a:t>
            </a:r>
            <a:r>
              <a:rPr lang="en-GB" sz="1600" dirty="0">
                <a:solidFill>
                  <a:schemeClr val="dk1"/>
                </a:solidFill>
              </a:rPr>
              <a:t>Think about things that are important to you. </a:t>
            </a:r>
            <a:endParaRPr sz="1600" dirty="0">
              <a:solidFill>
                <a:schemeClr val="dk1"/>
              </a:solidFill>
            </a:endParaRPr>
          </a:p>
          <a:p>
            <a:pPr marL="0" lvl="2" indent="0" algn="l" rtl="0">
              <a:lnSpc>
                <a:spcPct val="120000"/>
              </a:lnSpc>
              <a:spcBef>
                <a:spcPts val="400"/>
              </a:spcBef>
              <a:spcAft>
                <a:spcPts val="0"/>
              </a:spcAft>
              <a:buNone/>
            </a:pPr>
            <a:endParaRPr sz="1600" dirty="0">
              <a:solidFill>
                <a:schemeClr val="dk1"/>
              </a:solidFill>
            </a:endParaRPr>
          </a:p>
          <a:p>
            <a:pPr marL="0" lvl="2" indent="0" algn="l" rtl="0">
              <a:lnSpc>
                <a:spcPct val="120000"/>
              </a:lnSpc>
              <a:spcBef>
                <a:spcPts val="400"/>
              </a:spcBef>
              <a:spcAft>
                <a:spcPts val="0"/>
              </a:spcAft>
              <a:buNone/>
            </a:pPr>
            <a:r>
              <a:rPr lang="en-GB" sz="1600" dirty="0">
                <a:solidFill>
                  <a:schemeClr val="dk1"/>
                </a:solidFill>
              </a:rPr>
              <a:t>For example, </a:t>
            </a:r>
            <a:endParaRPr sz="1600" dirty="0">
              <a:solidFill>
                <a:schemeClr val="dk1"/>
              </a:solidFill>
            </a:endParaRPr>
          </a:p>
          <a:p>
            <a:pPr marL="457200" lvl="0" indent="-326231" algn="l" rtl="0">
              <a:lnSpc>
                <a:spcPct val="120000"/>
              </a:lnSpc>
              <a:spcBef>
                <a:spcPts val="800"/>
              </a:spcBef>
              <a:spcAft>
                <a:spcPts val="0"/>
              </a:spcAft>
              <a:buClr>
                <a:schemeClr val="dk1"/>
              </a:buClr>
              <a:buSzPct val="100000"/>
              <a:buChar char="●"/>
            </a:pPr>
            <a:r>
              <a:rPr lang="en-NZ" sz="1600" dirty="0">
                <a:solidFill>
                  <a:schemeClr val="dk1"/>
                </a:solidFill>
              </a:rPr>
              <a:t>Favourite book or toy			</a:t>
            </a:r>
          </a:p>
          <a:p>
            <a:pPr marL="457200" lvl="0" indent="-326231" algn="l" rtl="0">
              <a:lnSpc>
                <a:spcPct val="120000"/>
              </a:lnSpc>
              <a:spcBef>
                <a:spcPts val="0"/>
              </a:spcBef>
              <a:spcAft>
                <a:spcPts val="0"/>
              </a:spcAft>
              <a:buClr>
                <a:schemeClr val="dk1"/>
              </a:buClr>
              <a:buSzPct val="100000"/>
              <a:buChar char="●"/>
            </a:pPr>
            <a:r>
              <a:rPr lang="en-NZ" sz="1600" dirty="0">
                <a:solidFill>
                  <a:schemeClr val="dk1"/>
                </a:solidFill>
              </a:rPr>
              <a:t>Photograph of family or friends</a:t>
            </a:r>
          </a:p>
          <a:p>
            <a:pPr marL="457200" lvl="0" indent="-326231" algn="l" rtl="0">
              <a:lnSpc>
                <a:spcPct val="120000"/>
              </a:lnSpc>
              <a:spcBef>
                <a:spcPts val="0"/>
              </a:spcBef>
              <a:spcAft>
                <a:spcPts val="0"/>
              </a:spcAft>
              <a:buClr>
                <a:schemeClr val="dk1"/>
              </a:buClr>
              <a:buSzPct val="100000"/>
              <a:buChar char="●"/>
            </a:pPr>
            <a:r>
              <a:rPr lang="en-NZ" sz="1600" dirty="0">
                <a:solidFill>
                  <a:schemeClr val="dk1"/>
                </a:solidFill>
              </a:rPr>
              <a:t>A description of a special tradition or ceremony that is special to you and/or your Whanau </a:t>
            </a:r>
          </a:p>
          <a:p>
            <a:pPr marL="457200" lvl="0" indent="-326231" algn="l" rtl="0">
              <a:lnSpc>
                <a:spcPct val="120000"/>
              </a:lnSpc>
              <a:spcBef>
                <a:spcPts val="0"/>
              </a:spcBef>
              <a:spcAft>
                <a:spcPts val="0"/>
              </a:spcAft>
              <a:buClr>
                <a:schemeClr val="dk1"/>
              </a:buClr>
              <a:buSzPct val="100000"/>
              <a:buChar char="●"/>
            </a:pPr>
            <a:r>
              <a:rPr lang="en-NZ" sz="1600" dirty="0">
                <a:solidFill>
                  <a:schemeClr val="dk1"/>
                </a:solidFill>
              </a:rPr>
              <a:t>A special recipe that has been passed down the generations</a:t>
            </a:r>
          </a:p>
          <a:p>
            <a:pPr marL="457200" lvl="0" indent="-326231" algn="l" rtl="0">
              <a:lnSpc>
                <a:spcPct val="120000"/>
              </a:lnSpc>
              <a:spcBef>
                <a:spcPts val="0"/>
              </a:spcBef>
              <a:spcAft>
                <a:spcPts val="0"/>
              </a:spcAft>
              <a:buClr>
                <a:schemeClr val="dk1"/>
              </a:buClr>
              <a:buSzPct val="100000"/>
              <a:buChar char="●"/>
            </a:pPr>
            <a:r>
              <a:rPr lang="en-NZ" sz="1600" dirty="0">
                <a:solidFill>
                  <a:schemeClr val="dk1"/>
                </a:solidFill>
              </a:rPr>
              <a:t>A family member who taught you a lot of things</a:t>
            </a:r>
          </a:p>
        </p:txBody>
      </p:sp>
      <p:sp>
        <p:nvSpPr>
          <p:cNvPr id="126" name="Google Shape;126;p27"/>
          <p:cNvSpPr txBox="1">
            <a:spLocks noGrp="1"/>
          </p:cNvSpPr>
          <p:nvPr>
            <p:ph type="title"/>
          </p:nvPr>
        </p:nvSpPr>
        <p:spPr>
          <a:xfrm>
            <a:off x="628650" y="424806"/>
            <a:ext cx="7886700" cy="994200"/>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ts val="2400"/>
              <a:buFont typeface="Calibri"/>
              <a:buNone/>
            </a:pPr>
            <a:r>
              <a:rPr lang="en-GB" sz="2400" b="1">
                <a:solidFill>
                  <a:srgbClr val="9DBCB4"/>
                </a:solidFill>
              </a:rPr>
              <a:t>Starter:</a:t>
            </a:r>
            <a:endParaRPr sz="2400" b="1"/>
          </a:p>
          <a:p>
            <a:pPr marL="0" lvl="0" indent="0" algn="l" rtl="0">
              <a:lnSpc>
                <a:spcPct val="90000"/>
              </a:lnSpc>
              <a:spcBef>
                <a:spcPts val="0"/>
              </a:spcBef>
              <a:spcAft>
                <a:spcPts val="0"/>
              </a:spcAft>
              <a:buClr>
                <a:schemeClr val="dk1"/>
              </a:buClr>
              <a:buSzPts val="2400"/>
              <a:buFont typeface="Calibri"/>
              <a:buNone/>
            </a:pPr>
            <a:r>
              <a:rPr lang="en-GB" sz="1100"/>
              <a:t>  </a:t>
            </a:r>
            <a:br>
              <a:rPr lang="en-GB"/>
            </a:br>
            <a:r>
              <a:rPr lang="en-GB" sz="3133" b="1"/>
              <a:t>Time Capsule </a:t>
            </a:r>
            <a:endParaRPr sz="3133"/>
          </a:p>
        </p:txBody>
      </p:sp>
      <p:pic>
        <p:nvPicPr>
          <p:cNvPr id="127" name="Google Shape;127;p27"/>
          <p:cNvPicPr preferRelativeResize="0"/>
          <p:nvPr/>
        </p:nvPicPr>
        <p:blipFill>
          <a:blip r:embed="rId4" cstate="print">
            <a:alphaModFix/>
            <a:extLst>
              <a:ext uri="{28A0092B-C50C-407E-A947-70E740481C1C}">
                <a14:useLocalDpi xmlns:a14="http://schemas.microsoft.com/office/drawing/2010/main"/>
              </a:ext>
            </a:extLst>
          </a:blip>
          <a:stretch>
            <a:fillRect/>
          </a:stretch>
        </p:blipFill>
        <p:spPr>
          <a:xfrm>
            <a:off x="724325" y="1619350"/>
            <a:ext cx="1211900" cy="107502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32"/>
        <p:cNvGrpSpPr/>
        <p:nvPr/>
      </p:nvGrpSpPr>
      <p:grpSpPr>
        <a:xfrm>
          <a:off x="0" y="0"/>
          <a:ext cx="0" cy="0"/>
          <a:chOff x="0" y="0"/>
          <a:chExt cx="0" cy="0"/>
        </a:xfrm>
      </p:grpSpPr>
      <p:pic>
        <p:nvPicPr>
          <p:cNvPr id="133" name="Google Shape;133;p28"/>
          <p:cNvPicPr preferRelativeResize="0"/>
          <p:nvPr/>
        </p:nvPicPr>
        <p:blipFill rotWithShape="1">
          <a:blip r:embed="rId3">
            <a:alphaModFix/>
          </a:blip>
          <a:srcRect/>
          <a:stretch/>
        </p:blipFill>
        <p:spPr>
          <a:xfrm>
            <a:off x="319178" y="356427"/>
            <a:ext cx="8516427" cy="4506127"/>
          </a:xfrm>
          <a:prstGeom prst="rect">
            <a:avLst/>
          </a:prstGeom>
          <a:noFill/>
          <a:ln>
            <a:noFill/>
          </a:ln>
        </p:spPr>
      </p:pic>
      <p:sp>
        <p:nvSpPr>
          <p:cNvPr id="134" name="Google Shape;134;p28"/>
          <p:cNvSpPr txBox="1">
            <a:spLocks noGrp="1"/>
          </p:cNvSpPr>
          <p:nvPr>
            <p:ph type="title"/>
          </p:nvPr>
        </p:nvSpPr>
        <p:spPr>
          <a:xfrm>
            <a:off x="628650" y="577200"/>
            <a:ext cx="4911000" cy="994200"/>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ct val="100000"/>
              <a:buFont typeface="Calibri"/>
              <a:buNone/>
            </a:pPr>
            <a:r>
              <a:rPr lang="en-GB" sz="2400" b="1">
                <a:solidFill>
                  <a:srgbClr val="9DBCB4"/>
                </a:solidFill>
              </a:rPr>
              <a:t>Activity 1:</a:t>
            </a:r>
            <a:endParaRPr sz="2400" b="1"/>
          </a:p>
          <a:p>
            <a:pPr marL="0" lvl="0" indent="0" algn="l" rtl="0">
              <a:lnSpc>
                <a:spcPct val="90000"/>
              </a:lnSpc>
              <a:spcBef>
                <a:spcPts val="0"/>
              </a:spcBef>
              <a:spcAft>
                <a:spcPts val="0"/>
              </a:spcAft>
              <a:buClr>
                <a:schemeClr val="dk1"/>
              </a:buClr>
              <a:buSzPct val="218181"/>
              <a:buFont typeface="Calibri"/>
              <a:buNone/>
            </a:pPr>
            <a:r>
              <a:rPr lang="en-GB" sz="1100"/>
              <a:t>  </a:t>
            </a:r>
            <a:br>
              <a:rPr lang="en-GB"/>
            </a:br>
            <a:r>
              <a:rPr lang="en-GB" sz="3133" b="1"/>
              <a:t>What is a legacy?</a:t>
            </a:r>
            <a:endParaRPr sz="3133"/>
          </a:p>
        </p:txBody>
      </p:sp>
      <p:pic>
        <p:nvPicPr>
          <p:cNvPr id="135" name="Google Shape;135;p28"/>
          <p:cNvPicPr preferRelativeResize="0"/>
          <p:nvPr/>
        </p:nvPicPr>
        <p:blipFill rotWithShape="1">
          <a:blip r:embed="rId4" cstate="print">
            <a:alphaModFix/>
            <a:extLst>
              <a:ext uri="{28A0092B-C50C-407E-A947-70E740481C1C}">
                <a14:useLocalDpi xmlns:a14="http://schemas.microsoft.com/office/drawing/2010/main"/>
              </a:ext>
            </a:extLst>
          </a:blip>
          <a:srcRect/>
          <a:stretch/>
        </p:blipFill>
        <p:spPr>
          <a:xfrm>
            <a:off x="5629975" y="425600"/>
            <a:ext cx="3007476" cy="4284550"/>
          </a:xfrm>
          <a:prstGeom prst="rect">
            <a:avLst/>
          </a:prstGeom>
          <a:noFill/>
          <a:ln>
            <a:noFill/>
          </a:ln>
        </p:spPr>
      </p:pic>
      <p:sp>
        <p:nvSpPr>
          <p:cNvPr id="136" name="Google Shape;136;p28"/>
          <p:cNvSpPr txBox="1"/>
          <p:nvPr/>
        </p:nvSpPr>
        <p:spPr>
          <a:xfrm>
            <a:off x="766325" y="1961275"/>
            <a:ext cx="4403100" cy="2124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2100"/>
              <a:t>What do you think it means? </a:t>
            </a:r>
            <a:endParaRPr sz="2100"/>
          </a:p>
          <a:p>
            <a:pPr marL="0" lvl="0" indent="0" algn="l" rtl="0">
              <a:spcBef>
                <a:spcPts val="0"/>
              </a:spcBef>
              <a:spcAft>
                <a:spcPts val="0"/>
              </a:spcAft>
              <a:buNone/>
            </a:pPr>
            <a:endParaRPr sz="2100"/>
          </a:p>
          <a:p>
            <a:pPr marL="0" lvl="0" indent="0" algn="l" rtl="0">
              <a:spcBef>
                <a:spcPts val="0"/>
              </a:spcBef>
              <a:spcAft>
                <a:spcPts val="0"/>
              </a:spcAft>
              <a:buNone/>
            </a:pPr>
            <a:r>
              <a:rPr lang="en-GB" sz="2100"/>
              <a:t>What legacies have </a:t>
            </a:r>
            <a:r>
              <a:rPr lang="en-GB" sz="2100" i="1"/>
              <a:t>you </a:t>
            </a:r>
            <a:r>
              <a:rPr lang="en-GB" sz="2100"/>
              <a:t>seen around you?</a:t>
            </a:r>
            <a:endParaRPr sz="2100"/>
          </a:p>
          <a:p>
            <a:pPr marL="0" lvl="0" indent="0" algn="l" rtl="0">
              <a:spcBef>
                <a:spcPts val="0"/>
              </a:spcBef>
              <a:spcAft>
                <a:spcPts val="0"/>
              </a:spcAft>
              <a:buNone/>
            </a:pPr>
            <a:endParaRPr sz="2100"/>
          </a:p>
          <a:p>
            <a:pPr marL="0" lvl="0" indent="0" algn="l" rtl="0">
              <a:spcBef>
                <a:spcPts val="0"/>
              </a:spcBef>
              <a:spcAft>
                <a:spcPts val="0"/>
              </a:spcAft>
              <a:buNone/>
            </a:pPr>
            <a:r>
              <a:rPr lang="en-GB" sz="2100"/>
              <a:t> Share your thoughts with a friend.</a:t>
            </a:r>
            <a:endParaRPr sz="210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pic>
        <p:nvPicPr>
          <p:cNvPr id="141" name="Google Shape;141;p29"/>
          <p:cNvPicPr preferRelativeResize="0"/>
          <p:nvPr/>
        </p:nvPicPr>
        <p:blipFill rotWithShape="1">
          <a:blip r:embed="rId3" cstate="print">
            <a:alphaModFix/>
            <a:extLst>
              <a:ext uri="{28A0092B-C50C-407E-A947-70E740481C1C}">
                <a14:useLocalDpi xmlns:a14="http://schemas.microsoft.com/office/drawing/2010/main"/>
              </a:ext>
            </a:extLst>
          </a:blip>
          <a:srcRect/>
          <a:stretch/>
        </p:blipFill>
        <p:spPr>
          <a:xfrm>
            <a:off x="1256213" y="215538"/>
            <a:ext cx="6631574" cy="4712426"/>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46"/>
        <p:cNvGrpSpPr/>
        <p:nvPr/>
      </p:nvGrpSpPr>
      <p:grpSpPr>
        <a:xfrm>
          <a:off x="0" y="0"/>
          <a:ext cx="0" cy="0"/>
          <a:chOff x="0" y="0"/>
          <a:chExt cx="0" cy="0"/>
        </a:xfrm>
      </p:grpSpPr>
      <p:sp>
        <p:nvSpPr>
          <p:cNvPr id="147" name="Google Shape;147;p30"/>
          <p:cNvSpPr/>
          <p:nvPr/>
        </p:nvSpPr>
        <p:spPr>
          <a:xfrm rot="-5400000">
            <a:off x="6941750" y="2992725"/>
            <a:ext cx="2364300" cy="1767600"/>
          </a:xfrm>
          <a:prstGeom prst="rtTriangle">
            <a:avLst/>
          </a:prstGeom>
          <a:solidFill>
            <a:srgbClr val="EE6C3A"/>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Calibri"/>
              <a:ea typeface="Calibri"/>
              <a:cs typeface="Calibri"/>
              <a:sym typeface="Calibri"/>
            </a:endParaRPr>
          </a:p>
        </p:txBody>
      </p:sp>
      <p:pic>
        <p:nvPicPr>
          <p:cNvPr id="148" name="Google Shape;148;p30"/>
          <p:cNvPicPr preferRelativeResize="0"/>
          <p:nvPr/>
        </p:nvPicPr>
        <p:blipFill rotWithShape="1">
          <a:blip r:embed="rId3">
            <a:alphaModFix/>
          </a:blip>
          <a:srcRect/>
          <a:stretch/>
        </p:blipFill>
        <p:spPr>
          <a:xfrm>
            <a:off x="319178" y="356427"/>
            <a:ext cx="8516427" cy="4506127"/>
          </a:xfrm>
          <a:prstGeom prst="rect">
            <a:avLst/>
          </a:prstGeom>
          <a:noFill/>
          <a:ln>
            <a:noFill/>
          </a:ln>
        </p:spPr>
      </p:pic>
      <p:sp>
        <p:nvSpPr>
          <p:cNvPr id="149" name="Google Shape;149;p30"/>
          <p:cNvSpPr txBox="1">
            <a:spLocks noGrp="1"/>
          </p:cNvSpPr>
          <p:nvPr>
            <p:ph type="title"/>
          </p:nvPr>
        </p:nvSpPr>
        <p:spPr>
          <a:xfrm>
            <a:off x="476250" y="751000"/>
            <a:ext cx="8118600" cy="724500"/>
          </a:xfrm>
          <a:prstGeom prst="rect">
            <a:avLst/>
          </a:prstGeom>
          <a:noFill/>
          <a:ln>
            <a:noFill/>
          </a:ln>
        </p:spPr>
        <p:txBody>
          <a:bodyPr spcFirstLastPara="1" wrap="square" lIns="68575" tIns="34275" rIns="68575" bIns="34275" anchor="ctr" anchorCtr="0">
            <a:normAutofit fontScale="90000"/>
          </a:bodyPr>
          <a:lstStyle/>
          <a:p>
            <a:pPr marL="0" lvl="0" indent="0" algn="l" rtl="0">
              <a:lnSpc>
                <a:spcPct val="90000"/>
              </a:lnSpc>
              <a:spcBef>
                <a:spcPts val="0"/>
              </a:spcBef>
              <a:spcAft>
                <a:spcPts val="0"/>
              </a:spcAft>
              <a:buClr>
                <a:schemeClr val="dk1"/>
              </a:buClr>
              <a:buSzPct val="100000"/>
              <a:buFont typeface="Calibri"/>
              <a:buNone/>
            </a:pPr>
            <a:r>
              <a:rPr lang="en-GB" sz="2400" b="1">
                <a:solidFill>
                  <a:srgbClr val="9DBCB4"/>
                </a:solidFill>
              </a:rPr>
              <a:t>Activity 2: Video Quiz Questions</a:t>
            </a:r>
            <a:endParaRPr sz="1100"/>
          </a:p>
          <a:p>
            <a:pPr marL="0" lvl="0" indent="0" algn="l" rtl="0">
              <a:lnSpc>
                <a:spcPct val="90000"/>
              </a:lnSpc>
              <a:spcBef>
                <a:spcPts val="0"/>
              </a:spcBef>
              <a:spcAft>
                <a:spcPts val="0"/>
              </a:spcAft>
              <a:buClr>
                <a:schemeClr val="dk1"/>
              </a:buClr>
              <a:buSzPct val="218181"/>
              <a:buFont typeface="Calibri"/>
              <a:buNone/>
            </a:pPr>
            <a:endParaRPr sz="1100"/>
          </a:p>
          <a:p>
            <a:pPr marL="0" lvl="0" indent="0" algn="l" rtl="0">
              <a:lnSpc>
                <a:spcPct val="90000"/>
              </a:lnSpc>
              <a:spcBef>
                <a:spcPts val="0"/>
              </a:spcBef>
              <a:spcAft>
                <a:spcPts val="0"/>
              </a:spcAft>
              <a:buClr>
                <a:schemeClr val="dk1"/>
              </a:buClr>
              <a:buSzPct val="76595"/>
              <a:buFont typeface="Calibri"/>
              <a:buNone/>
            </a:pPr>
            <a:r>
              <a:rPr lang="en-GB" sz="3133" b="1"/>
              <a:t>Creating the Fred Hollows Foundation</a:t>
            </a:r>
            <a:endParaRPr sz="3133" b="1"/>
          </a:p>
          <a:p>
            <a:pPr marL="0" lvl="0" indent="0" algn="l" rtl="0">
              <a:lnSpc>
                <a:spcPct val="90000"/>
              </a:lnSpc>
              <a:spcBef>
                <a:spcPts val="0"/>
              </a:spcBef>
              <a:spcAft>
                <a:spcPts val="0"/>
              </a:spcAft>
              <a:buClr>
                <a:schemeClr val="dk1"/>
              </a:buClr>
              <a:buSzPct val="76595"/>
              <a:buFont typeface="Calibri"/>
              <a:buNone/>
            </a:pPr>
            <a:endParaRPr sz="3133" b="1"/>
          </a:p>
        </p:txBody>
      </p:sp>
      <p:sp>
        <p:nvSpPr>
          <p:cNvPr id="150" name="Google Shape;150;p30"/>
          <p:cNvSpPr txBox="1"/>
          <p:nvPr/>
        </p:nvSpPr>
        <p:spPr>
          <a:xfrm>
            <a:off x="4119250" y="2168679"/>
            <a:ext cx="4140300" cy="1415742"/>
          </a:xfrm>
          <a:prstGeom prst="rect">
            <a:avLst/>
          </a:prstGeom>
          <a:noFill/>
          <a:ln>
            <a:noFill/>
          </a:ln>
        </p:spPr>
        <p:txBody>
          <a:bodyPr spcFirstLastPara="1" wrap="square" lIns="91425" tIns="91425" rIns="91425" bIns="91425" anchor="t" anchorCtr="0">
            <a:spAutoFit/>
          </a:bodyPr>
          <a:lstStyle/>
          <a:p>
            <a:pPr marL="457200" lvl="0" indent="-387350" algn="l" rtl="0">
              <a:spcBef>
                <a:spcPts val="0"/>
              </a:spcBef>
              <a:spcAft>
                <a:spcPts val="0"/>
              </a:spcAft>
              <a:buSzPct val="100000"/>
              <a:buAutoNum type="arabicPeriod"/>
            </a:pPr>
            <a:r>
              <a:rPr lang="en-GB" sz="2000" dirty="0"/>
              <a:t>Why did Fred and Gabi start the Fred Hollows Foundation?</a:t>
            </a:r>
            <a:endParaRPr sz="2000" dirty="0"/>
          </a:p>
          <a:p>
            <a:pPr marL="457200" lvl="0" indent="-387350" algn="l" rtl="0">
              <a:spcBef>
                <a:spcPts val="0"/>
              </a:spcBef>
              <a:spcAft>
                <a:spcPts val="0"/>
              </a:spcAft>
              <a:buSzPct val="100000"/>
              <a:buAutoNum type="arabicPeriod"/>
            </a:pPr>
            <a:r>
              <a:rPr lang="en-GB" sz="2000" dirty="0"/>
              <a:t>What does the Foundation do?</a:t>
            </a:r>
            <a:endParaRPr sz="2000" dirty="0"/>
          </a:p>
          <a:p>
            <a:pPr marL="457200" lvl="0" indent="-387350" algn="l" rtl="0">
              <a:spcBef>
                <a:spcPts val="0"/>
              </a:spcBef>
              <a:spcAft>
                <a:spcPts val="0"/>
              </a:spcAft>
              <a:buSzPct val="100000"/>
              <a:buAutoNum type="arabicPeriod"/>
            </a:pPr>
            <a:r>
              <a:rPr lang="en-GB" sz="2000" dirty="0"/>
              <a:t>What is their goal? </a:t>
            </a:r>
            <a:endParaRPr sz="2000" dirty="0"/>
          </a:p>
        </p:txBody>
      </p:sp>
      <p:pic>
        <p:nvPicPr>
          <p:cNvPr id="151" name="Google Shape;151;p30" descr="25 years ago, we lost a Kiwi legend. &#10;&#10;The Fred Hollows Foundation now works in more than 25 countries and has restored sight to over two million people worldwide. This has been achieved with the overwhelming support of our donors. Like Fred, we’re deeply committed to ending avoidable blindness. Four out of five people who are blind don’t need to be, and while we’ve achieved so much, we still have a long way to go.&#10;&#10;Fred wouldn’t have stopped until he put an end to avoidable blindness, and neither will we. We continue to train eye doctors and nurses, raise money for essential equipment and medical facilities, and perform eye surgeries just like the ones Fred himself performed over 30 years ago.&#10;&#10;We're restoring sight and restoring lives. After their eyesight is saved patients are able to return to work or school and provide for their families. Fred believed that good eye care was the right of everybody and it’s with his ethos in mind that we won't hold back until we end avoidable blindness in the Pacific.&#10;&#10;Follow Fred on the web 🔊&#10;&#10;Facebook → http://bit.ly/FHFNZ-Facebook &#10;Twitter → http://bit.ly/FHFNZ-Twitter&#10;Instagram → http://bit.ly/FHFNZ-Instagram&#10;Youtube → http://bit.ly/FHFNZ-YouTube&#10;Google+ → http://bit.ly/FHFNZ-Google" title="Remembering Fred 25 Years On">
            <a:hlinkClick r:id="rId4"/>
          </p:cNvPr>
          <p:cNvPicPr preferRelativeResize="0"/>
          <p:nvPr/>
        </p:nvPicPr>
        <p:blipFill>
          <a:blip r:embed="rId5">
            <a:alphaModFix/>
          </a:blip>
          <a:stretch>
            <a:fillRect/>
          </a:stretch>
        </p:blipFill>
        <p:spPr>
          <a:xfrm>
            <a:off x="733050" y="2019300"/>
            <a:ext cx="3048000" cy="1714500"/>
          </a:xfrm>
          <a:prstGeom prst="rect">
            <a:avLst/>
          </a:prstGeom>
          <a:noFill/>
          <a:ln>
            <a:noFill/>
          </a:ln>
        </p:spPr>
      </p:pic>
      <p:pic>
        <p:nvPicPr>
          <p:cNvPr id="152" name="Google Shape;152;p30"/>
          <p:cNvPicPr preferRelativeResize="0"/>
          <p:nvPr/>
        </p:nvPicPr>
        <p:blipFill>
          <a:blip r:embed="rId6">
            <a:alphaModFix/>
          </a:blip>
          <a:stretch>
            <a:fillRect/>
          </a:stretch>
        </p:blipFill>
        <p:spPr>
          <a:xfrm>
            <a:off x="7524425" y="367647"/>
            <a:ext cx="1108500" cy="110850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1"/>
                                        </p:tgtEl>
                                        <p:attrNameLst>
                                          <p:attrName>style.visibility</p:attrName>
                                        </p:attrNameLst>
                                      </p:cBhvr>
                                      <p:to>
                                        <p:strVal val="visible"/>
                                      </p:to>
                                    </p:set>
                                    <p:animEffect transition="in" filter="fade">
                                      <p:cBhvr>
                                        <p:cTn id="7" dur="1000"/>
                                        <p:tgtEl>
                                          <p:spTgt spid="1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sp>
        <p:nvSpPr>
          <p:cNvPr id="158" name="Google Shape;158;p31"/>
          <p:cNvSpPr/>
          <p:nvPr/>
        </p:nvSpPr>
        <p:spPr>
          <a:xfrm rot="-5400000">
            <a:off x="6941750" y="2992725"/>
            <a:ext cx="2364300" cy="1767600"/>
          </a:xfrm>
          <a:prstGeom prst="rtTriangle">
            <a:avLst/>
          </a:prstGeom>
          <a:solidFill>
            <a:srgbClr val="EE6C3A"/>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Calibri"/>
              <a:ea typeface="Calibri"/>
              <a:cs typeface="Calibri"/>
              <a:sym typeface="Calibri"/>
            </a:endParaRPr>
          </a:p>
        </p:txBody>
      </p:sp>
      <p:pic>
        <p:nvPicPr>
          <p:cNvPr id="159" name="Google Shape;159;p31"/>
          <p:cNvPicPr preferRelativeResize="0"/>
          <p:nvPr/>
        </p:nvPicPr>
        <p:blipFill rotWithShape="1">
          <a:blip r:embed="rId3">
            <a:alphaModFix/>
          </a:blip>
          <a:srcRect/>
          <a:stretch/>
        </p:blipFill>
        <p:spPr>
          <a:xfrm>
            <a:off x="319178" y="356427"/>
            <a:ext cx="8516427" cy="4506127"/>
          </a:xfrm>
          <a:prstGeom prst="rect">
            <a:avLst/>
          </a:prstGeom>
          <a:noFill/>
          <a:ln>
            <a:noFill/>
          </a:ln>
        </p:spPr>
      </p:pic>
      <p:sp>
        <p:nvSpPr>
          <p:cNvPr id="160" name="Google Shape;160;p31"/>
          <p:cNvSpPr txBox="1">
            <a:spLocks noGrp="1"/>
          </p:cNvSpPr>
          <p:nvPr>
            <p:ph type="title"/>
          </p:nvPr>
        </p:nvSpPr>
        <p:spPr>
          <a:xfrm>
            <a:off x="476250" y="751000"/>
            <a:ext cx="8118600" cy="724500"/>
          </a:xfrm>
          <a:prstGeom prst="rect">
            <a:avLst/>
          </a:prstGeom>
          <a:noFill/>
          <a:ln>
            <a:noFill/>
          </a:ln>
        </p:spPr>
        <p:txBody>
          <a:bodyPr spcFirstLastPara="1" wrap="square" lIns="68575" tIns="34275" rIns="68575" bIns="34275" anchor="ctr" anchorCtr="0">
            <a:normAutofit fontScale="90000"/>
          </a:bodyPr>
          <a:lstStyle/>
          <a:p>
            <a:pPr marL="0" lvl="0" indent="0" algn="l" rtl="0">
              <a:lnSpc>
                <a:spcPct val="90000"/>
              </a:lnSpc>
              <a:spcBef>
                <a:spcPts val="0"/>
              </a:spcBef>
              <a:spcAft>
                <a:spcPts val="0"/>
              </a:spcAft>
              <a:buClr>
                <a:schemeClr val="dk1"/>
              </a:buClr>
              <a:buSzPct val="100000"/>
              <a:buFont typeface="Calibri"/>
              <a:buNone/>
            </a:pPr>
            <a:r>
              <a:rPr lang="en-GB" sz="2400" b="1" dirty="0">
                <a:solidFill>
                  <a:srgbClr val="9DBCB4"/>
                </a:solidFill>
              </a:rPr>
              <a:t>Activity 2: Source Analysis</a:t>
            </a:r>
            <a:endParaRPr sz="1100" dirty="0"/>
          </a:p>
          <a:p>
            <a:pPr marL="0" lvl="0" indent="0" algn="l" rtl="0">
              <a:lnSpc>
                <a:spcPct val="90000"/>
              </a:lnSpc>
              <a:spcBef>
                <a:spcPts val="0"/>
              </a:spcBef>
              <a:spcAft>
                <a:spcPts val="0"/>
              </a:spcAft>
              <a:buClr>
                <a:schemeClr val="dk1"/>
              </a:buClr>
              <a:buSzPct val="218181"/>
              <a:buFont typeface="Calibri"/>
              <a:buNone/>
            </a:pPr>
            <a:endParaRPr sz="1100" dirty="0"/>
          </a:p>
          <a:p>
            <a:pPr marL="0" lvl="0" indent="0" algn="l" rtl="0">
              <a:lnSpc>
                <a:spcPct val="90000"/>
              </a:lnSpc>
              <a:spcBef>
                <a:spcPts val="0"/>
              </a:spcBef>
              <a:spcAft>
                <a:spcPts val="0"/>
              </a:spcAft>
              <a:buClr>
                <a:schemeClr val="dk1"/>
              </a:buClr>
              <a:buSzPct val="76595"/>
              <a:buFont typeface="Calibri"/>
              <a:buNone/>
            </a:pPr>
            <a:r>
              <a:rPr lang="en-GB" sz="3133" b="1" dirty="0"/>
              <a:t>Evaluating the impact</a:t>
            </a:r>
            <a:endParaRPr sz="3133" b="1" dirty="0"/>
          </a:p>
          <a:p>
            <a:pPr marL="0" lvl="0" indent="0" algn="l" rtl="0">
              <a:lnSpc>
                <a:spcPct val="90000"/>
              </a:lnSpc>
              <a:spcBef>
                <a:spcPts val="0"/>
              </a:spcBef>
              <a:spcAft>
                <a:spcPts val="0"/>
              </a:spcAft>
              <a:buClr>
                <a:schemeClr val="dk1"/>
              </a:buClr>
              <a:buSzPct val="76595"/>
              <a:buFont typeface="Calibri"/>
              <a:buNone/>
            </a:pPr>
            <a:endParaRPr sz="3133" b="1" dirty="0"/>
          </a:p>
        </p:txBody>
      </p:sp>
      <p:sp>
        <p:nvSpPr>
          <p:cNvPr id="161" name="Google Shape;161;p31"/>
          <p:cNvSpPr txBox="1"/>
          <p:nvPr/>
        </p:nvSpPr>
        <p:spPr>
          <a:xfrm>
            <a:off x="1971850" y="1575325"/>
            <a:ext cx="6566100" cy="2339072"/>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2000" dirty="0"/>
              <a:t>In this activity, you will take a closer look at the impact which saving sight has had for many different people in the Pacific. Take a look at the different stories found on the Fred Hollows Foundation website. </a:t>
            </a:r>
            <a:endParaRPr sz="2000" dirty="0"/>
          </a:p>
          <a:p>
            <a:pPr marL="0" lvl="0" indent="0" algn="l" rtl="0">
              <a:spcBef>
                <a:spcPts val="0"/>
              </a:spcBef>
              <a:spcAft>
                <a:spcPts val="0"/>
              </a:spcAft>
              <a:buNone/>
            </a:pPr>
            <a:endParaRPr sz="2000" dirty="0"/>
          </a:p>
          <a:p>
            <a:pPr marL="0" lvl="0" indent="0" algn="ctr" rtl="0">
              <a:spcBef>
                <a:spcPts val="0"/>
              </a:spcBef>
              <a:spcAft>
                <a:spcPts val="0"/>
              </a:spcAft>
              <a:buNone/>
            </a:pPr>
            <a:r>
              <a:rPr lang="en-GB" sz="2000" u="sng" dirty="0" err="1">
                <a:solidFill>
                  <a:schemeClr val="hlink"/>
                </a:solidFill>
                <a:hlinkClick r:id="rId4"/>
              </a:rPr>
              <a:t>Aariv</a:t>
            </a:r>
            <a:r>
              <a:rPr lang="en-GB" sz="2000" u="sng" dirty="0">
                <a:solidFill>
                  <a:schemeClr val="hlink"/>
                </a:solidFill>
                <a:hlinkClick r:id="rId4"/>
              </a:rPr>
              <a:t> and </a:t>
            </a:r>
            <a:r>
              <a:rPr lang="en-GB" sz="2000" u="sng" dirty="0" err="1">
                <a:solidFill>
                  <a:schemeClr val="hlink"/>
                </a:solidFill>
                <a:hlinkClick r:id="rId4"/>
              </a:rPr>
              <a:t>Kiaan</a:t>
            </a:r>
            <a:r>
              <a:rPr lang="en-GB" sz="2000" dirty="0"/>
              <a:t>, </a:t>
            </a:r>
            <a:r>
              <a:rPr lang="en-GB" sz="2000" u="sng" dirty="0" err="1">
                <a:solidFill>
                  <a:schemeClr val="hlink"/>
                </a:solidFill>
                <a:hlinkClick r:id="rId5"/>
              </a:rPr>
              <a:t>Zaydan</a:t>
            </a:r>
            <a:r>
              <a:rPr lang="en-GB" sz="2000" dirty="0"/>
              <a:t>, </a:t>
            </a:r>
            <a:r>
              <a:rPr lang="en-GB" sz="2000" u="sng" dirty="0" err="1">
                <a:solidFill>
                  <a:schemeClr val="hlink"/>
                </a:solidFill>
                <a:hlinkClick r:id="rId6"/>
              </a:rPr>
              <a:t>Ashita</a:t>
            </a:r>
            <a:r>
              <a:rPr lang="en-GB" sz="2000" dirty="0"/>
              <a:t>, </a:t>
            </a:r>
            <a:endParaRPr sz="2000" dirty="0"/>
          </a:p>
          <a:p>
            <a:pPr marL="0" lvl="0" indent="0" algn="ctr" rtl="0">
              <a:spcBef>
                <a:spcPts val="0"/>
              </a:spcBef>
              <a:spcAft>
                <a:spcPts val="0"/>
              </a:spcAft>
              <a:buNone/>
            </a:pPr>
            <a:r>
              <a:rPr lang="en-GB" sz="2000" u="sng" dirty="0">
                <a:solidFill>
                  <a:schemeClr val="hlink"/>
                </a:solidFill>
                <a:hlinkClick r:id="rId7"/>
              </a:rPr>
              <a:t>Fakatele</a:t>
            </a:r>
            <a:r>
              <a:rPr lang="en-GB" sz="2000" dirty="0"/>
              <a:t>, </a:t>
            </a:r>
            <a:r>
              <a:rPr lang="en-GB" sz="2000" u="sng" dirty="0">
                <a:solidFill>
                  <a:schemeClr val="hlink"/>
                </a:solidFill>
                <a:hlinkClick r:id="rId8"/>
              </a:rPr>
              <a:t>Elizabeth</a:t>
            </a:r>
            <a:r>
              <a:rPr lang="en-GB" sz="2000" dirty="0"/>
              <a:t>, </a:t>
            </a:r>
            <a:r>
              <a:rPr lang="en-GB" sz="2000" u="sng" dirty="0">
                <a:solidFill>
                  <a:schemeClr val="hlink"/>
                </a:solidFill>
                <a:hlinkClick r:id="rId9"/>
              </a:rPr>
              <a:t>Floyd</a:t>
            </a:r>
            <a:r>
              <a:rPr lang="en-GB" sz="2000" dirty="0"/>
              <a:t>, </a:t>
            </a:r>
            <a:r>
              <a:rPr lang="en-GB" sz="2000" u="sng" dirty="0">
                <a:solidFill>
                  <a:schemeClr val="hlink"/>
                </a:solidFill>
                <a:hlinkClick r:id="rId10"/>
              </a:rPr>
              <a:t>Toese</a:t>
            </a:r>
            <a:endParaRPr sz="2000" dirty="0"/>
          </a:p>
        </p:txBody>
      </p:sp>
      <p:pic>
        <p:nvPicPr>
          <p:cNvPr id="162" name="Google Shape;162;p31"/>
          <p:cNvPicPr preferRelativeResize="0"/>
          <p:nvPr/>
        </p:nvPicPr>
        <p:blipFill>
          <a:blip r:embed="rId11" cstate="print">
            <a:alphaModFix/>
            <a:extLst>
              <a:ext uri="{28A0092B-C50C-407E-A947-70E740481C1C}">
                <a14:useLocalDpi xmlns:a14="http://schemas.microsoft.com/office/drawing/2010/main"/>
              </a:ext>
            </a:extLst>
          </a:blip>
          <a:stretch>
            <a:fillRect/>
          </a:stretch>
        </p:blipFill>
        <p:spPr>
          <a:xfrm>
            <a:off x="268600" y="1575325"/>
            <a:ext cx="1550850" cy="148547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pic>
        <p:nvPicPr>
          <p:cNvPr id="168" name="Google Shape;168;p32"/>
          <p:cNvPicPr preferRelativeResize="0"/>
          <p:nvPr/>
        </p:nvPicPr>
        <p:blipFill rotWithShape="1">
          <a:blip r:embed="rId3" cstate="print">
            <a:alphaModFix/>
            <a:extLst>
              <a:ext uri="{28A0092B-C50C-407E-A947-70E740481C1C}">
                <a14:useLocalDpi xmlns:a14="http://schemas.microsoft.com/office/drawing/2010/main"/>
              </a:ext>
            </a:extLst>
          </a:blip>
          <a:srcRect/>
          <a:stretch/>
        </p:blipFill>
        <p:spPr>
          <a:xfrm>
            <a:off x="2083950" y="1105550"/>
            <a:ext cx="5440474" cy="2276124"/>
          </a:xfrm>
          <a:prstGeom prst="rect">
            <a:avLst/>
          </a:prstGeom>
          <a:noFill/>
          <a:ln>
            <a:noFill/>
          </a:ln>
        </p:spPr>
      </p:pic>
      <p:pic>
        <p:nvPicPr>
          <p:cNvPr id="169" name="Google Shape;169;p32"/>
          <p:cNvPicPr preferRelativeResize="0"/>
          <p:nvPr/>
        </p:nvPicPr>
        <p:blipFill rotWithShape="1">
          <a:blip r:embed="rId4">
            <a:alphaModFix/>
          </a:blip>
          <a:srcRect/>
          <a:stretch/>
        </p:blipFill>
        <p:spPr>
          <a:xfrm>
            <a:off x="319178" y="356427"/>
            <a:ext cx="8516427" cy="4506127"/>
          </a:xfrm>
          <a:prstGeom prst="rect">
            <a:avLst/>
          </a:prstGeom>
          <a:noFill/>
          <a:ln>
            <a:noFill/>
          </a:ln>
        </p:spPr>
      </p:pic>
      <p:sp>
        <p:nvSpPr>
          <p:cNvPr id="170" name="Google Shape;170;p32"/>
          <p:cNvSpPr txBox="1">
            <a:spLocks noGrp="1"/>
          </p:cNvSpPr>
          <p:nvPr>
            <p:ph type="title"/>
          </p:nvPr>
        </p:nvSpPr>
        <p:spPr>
          <a:xfrm>
            <a:off x="476250" y="751000"/>
            <a:ext cx="8118600" cy="724500"/>
          </a:xfrm>
          <a:prstGeom prst="rect">
            <a:avLst/>
          </a:prstGeom>
          <a:noFill/>
          <a:ln>
            <a:noFill/>
          </a:ln>
        </p:spPr>
        <p:txBody>
          <a:bodyPr spcFirstLastPara="1" wrap="square" lIns="68575" tIns="34275" rIns="68575" bIns="34275" anchor="ctr" anchorCtr="0">
            <a:normAutofit fontScale="90000"/>
          </a:bodyPr>
          <a:lstStyle/>
          <a:p>
            <a:pPr marL="0" lvl="0" indent="0" algn="l" rtl="0">
              <a:lnSpc>
                <a:spcPct val="90000"/>
              </a:lnSpc>
              <a:spcBef>
                <a:spcPts val="0"/>
              </a:spcBef>
              <a:spcAft>
                <a:spcPts val="0"/>
              </a:spcAft>
              <a:buClr>
                <a:schemeClr val="dk1"/>
              </a:buClr>
              <a:buSzPct val="100000"/>
              <a:buFont typeface="Calibri"/>
              <a:buNone/>
            </a:pPr>
            <a:r>
              <a:rPr lang="en-GB" sz="2400" b="1">
                <a:solidFill>
                  <a:srgbClr val="9DBCB4"/>
                </a:solidFill>
              </a:rPr>
              <a:t>Activity 3: Humanity Awards</a:t>
            </a:r>
            <a:endParaRPr sz="1100"/>
          </a:p>
          <a:p>
            <a:pPr marL="0" lvl="0" indent="0" algn="l" rtl="0">
              <a:lnSpc>
                <a:spcPct val="90000"/>
              </a:lnSpc>
              <a:spcBef>
                <a:spcPts val="0"/>
              </a:spcBef>
              <a:spcAft>
                <a:spcPts val="0"/>
              </a:spcAft>
              <a:buClr>
                <a:schemeClr val="dk1"/>
              </a:buClr>
              <a:buSzPct val="218181"/>
              <a:buFont typeface="Calibri"/>
              <a:buNone/>
            </a:pPr>
            <a:endParaRPr sz="1100"/>
          </a:p>
          <a:p>
            <a:pPr marL="0" lvl="0" indent="0" algn="l" rtl="0">
              <a:lnSpc>
                <a:spcPct val="90000"/>
              </a:lnSpc>
              <a:spcBef>
                <a:spcPts val="0"/>
              </a:spcBef>
              <a:spcAft>
                <a:spcPts val="0"/>
              </a:spcAft>
              <a:buClr>
                <a:schemeClr val="dk1"/>
              </a:buClr>
              <a:buSzPct val="76595"/>
              <a:buFont typeface="Calibri"/>
              <a:buNone/>
            </a:pPr>
            <a:r>
              <a:rPr lang="en-GB" sz="3133" b="1"/>
              <a:t>Be like Fred</a:t>
            </a:r>
            <a:endParaRPr sz="3133" b="1"/>
          </a:p>
          <a:p>
            <a:pPr marL="0" lvl="0" indent="0" algn="l" rtl="0">
              <a:lnSpc>
                <a:spcPct val="90000"/>
              </a:lnSpc>
              <a:spcBef>
                <a:spcPts val="0"/>
              </a:spcBef>
              <a:spcAft>
                <a:spcPts val="0"/>
              </a:spcAft>
              <a:buClr>
                <a:schemeClr val="dk1"/>
              </a:buClr>
              <a:buSzPct val="76595"/>
              <a:buFont typeface="Calibri"/>
              <a:buNone/>
            </a:pPr>
            <a:endParaRPr sz="3133" b="1"/>
          </a:p>
        </p:txBody>
      </p:sp>
      <p:sp>
        <p:nvSpPr>
          <p:cNvPr id="171" name="Google Shape;171;p32"/>
          <p:cNvSpPr txBox="1"/>
          <p:nvPr/>
        </p:nvSpPr>
        <p:spPr>
          <a:xfrm>
            <a:off x="476250" y="3294750"/>
            <a:ext cx="8264400" cy="1015632"/>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800" dirty="0"/>
              <a:t>Take a look at the Fred Hollows Foundation NZ </a:t>
            </a:r>
            <a:r>
              <a:rPr lang="en-GB" sz="1800" u="sng" dirty="0">
                <a:solidFill>
                  <a:schemeClr val="hlink"/>
                </a:solidFill>
                <a:hlinkClick r:id="rId5"/>
              </a:rPr>
              <a:t>website</a:t>
            </a:r>
            <a:r>
              <a:rPr lang="en-GB" sz="1800" dirty="0"/>
              <a:t> to find out more about these awards. It is especially for year 5 and 6 students - that’s you! </a:t>
            </a:r>
            <a:endParaRPr sz="1800" dirty="0"/>
          </a:p>
          <a:p>
            <a:pPr marL="0" lvl="0" indent="0" algn="l" rtl="0">
              <a:spcBef>
                <a:spcPts val="0"/>
              </a:spcBef>
              <a:spcAft>
                <a:spcPts val="0"/>
              </a:spcAft>
              <a:buNone/>
            </a:pPr>
            <a:r>
              <a:rPr lang="en-GB" sz="1800" dirty="0"/>
              <a:t>You can take a look at the past winners and how to be nominated. </a:t>
            </a:r>
            <a:endParaRPr sz="18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pic>
        <p:nvPicPr>
          <p:cNvPr id="177" name="Google Shape;177;p33"/>
          <p:cNvPicPr preferRelativeResize="0"/>
          <p:nvPr/>
        </p:nvPicPr>
        <p:blipFill rotWithShape="1">
          <a:blip r:embed="rId3">
            <a:alphaModFix/>
          </a:blip>
          <a:srcRect/>
          <a:stretch/>
        </p:blipFill>
        <p:spPr>
          <a:xfrm>
            <a:off x="319178" y="356427"/>
            <a:ext cx="8516427" cy="4506127"/>
          </a:xfrm>
          <a:prstGeom prst="rect">
            <a:avLst/>
          </a:prstGeom>
          <a:noFill/>
          <a:ln>
            <a:noFill/>
          </a:ln>
        </p:spPr>
      </p:pic>
      <p:sp>
        <p:nvSpPr>
          <p:cNvPr id="178" name="Google Shape;178;p33"/>
          <p:cNvSpPr txBox="1">
            <a:spLocks noGrp="1"/>
          </p:cNvSpPr>
          <p:nvPr>
            <p:ph type="title"/>
          </p:nvPr>
        </p:nvSpPr>
        <p:spPr>
          <a:xfrm>
            <a:off x="476250" y="674800"/>
            <a:ext cx="8118600" cy="724500"/>
          </a:xfrm>
          <a:prstGeom prst="rect">
            <a:avLst/>
          </a:prstGeom>
          <a:noFill/>
          <a:ln>
            <a:noFill/>
          </a:ln>
        </p:spPr>
        <p:txBody>
          <a:bodyPr spcFirstLastPara="1" wrap="square" lIns="68575" tIns="34275" rIns="68575" bIns="34275" anchor="ctr" anchorCtr="0">
            <a:normAutofit fontScale="90000"/>
          </a:bodyPr>
          <a:lstStyle/>
          <a:p>
            <a:pPr marL="0" lvl="0" indent="0" algn="l" rtl="0">
              <a:lnSpc>
                <a:spcPct val="90000"/>
              </a:lnSpc>
              <a:spcBef>
                <a:spcPts val="0"/>
              </a:spcBef>
              <a:spcAft>
                <a:spcPts val="0"/>
              </a:spcAft>
              <a:buClr>
                <a:schemeClr val="dk1"/>
              </a:buClr>
              <a:buSzPct val="100000"/>
              <a:buFont typeface="Calibri"/>
              <a:buNone/>
            </a:pPr>
            <a:r>
              <a:rPr lang="en-GB" sz="2400" b="1">
                <a:solidFill>
                  <a:srgbClr val="9DBCB4"/>
                </a:solidFill>
              </a:rPr>
              <a:t>Review Activities - Student or Teacher Choice</a:t>
            </a:r>
            <a:endParaRPr sz="1100"/>
          </a:p>
          <a:p>
            <a:pPr marL="0" lvl="0" indent="0" algn="l" rtl="0">
              <a:lnSpc>
                <a:spcPct val="90000"/>
              </a:lnSpc>
              <a:spcBef>
                <a:spcPts val="0"/>
              </a:spcBef>
              <a:spcAft>
                <a:spcPts val="0"/>
              </a:spcAft>
              <a:buClr>
                <a:schemeClr val="dk1"/>
              </a:buClr>
              <a:buSzPct val="242696"/>
              <a:buFont typeface="Calibri"/>
              <a:buNone/>
            </a:pPr>
            <a:endParaRPr sz="988"/>
          </a:p>
          <a:p>
            <a:pPr marL="0" lvl="0" indent="0" algn="l" rtl="0">
              <a:lnSpc>
                <a:spcPct val="90000"/>
              </a:lnSpc>
              <a:spcBef>
                <a:spcPts val="0"/>
              </a:spcBef>
              <a:spcAft>
                <a:spcPts val="0"/>
              </a:spcAft>
              <a:buClr>
                <a:schemeClr val="dk1"/>
              </a:buClr>
              <a:buSzPct val="79411"/>
              <a:buFont typeface="Calibri"/>
              <a:buNone/>
            </a:pPr>
            <a:r>
              <a:rPr lang="en-GB" sz="3022" b="1"/>
              <a:t>Leaving a Legacy</a:t>
            </a:r>
            <a:endParaRPr sz="3022" b="1"/>
          </a:p>
          <a:p>
            <a:pPr marL="0" lvl="0" indent="0" algn="l" rtl="0">
              <a:lnSpc>
                <a:spcPct val="90000"/>
              </a:lnSpc>
              <a:spcBef>
                <a:spcPts val="0"/>
              </a:spcBef>
              <a:spcAft>
                <a:spcPts val="0"/>
              </a:spcAft>
              <a:buClr>
                <a:schemeClr val="dk1"/>
              </a:buClr>
              <a:buSzPct val="76595"/>
              <a:buFont typeface="Calibri"/>
              <a:buNone/>
            </a:pPr>
            <a:endParaRPr sz="3133" b="1"/>
          </a:p>
        </p:txBody>
      </p:sp>
      <p:sp>
        <p:nvSpPr>
          <p:cNvPr id="179" name="Google Shape;179;p33"/>
          <p:cNvSpPr txBox="1"/>
          <p:nvPr/>
        </p:nvSpPr>
        <p:spPr>
          <a:xfrm>
            <a:off x="476250" y="1475500"/>
            <a:ext cx="8359500" cy="3509400"/>
          </a:xfrm>
          <a:prstGeom prst="rect">
            <a:avLst/>
          </a:prstGeom>
          <a:noFill/>
          <a:ln>
            <a:noFill/>
          </a:ln>
        </p:spPr>
        <p:txBody>
          <a:bodyPr spcFirstLastPara="1" wrap="square" lIns="91425" tIns="91425" rIns="91425" bIns="91425" anchor="t" anchorCtr="0">
            <a:spAutoFit/>
          </a:bodyPr>
          <a:lstStyle/>
          <a:p>
            <a:pPr marL="457200" lvl="0" indent="-342900" algn="l" rtl="0">
              <a:spcBef>
                <a:spcPts val="0"/>
              </a:spcBef>
              <a:spcAft>
                <a:spcPts val="0"/>
              </a:spcAft>
              <a:buSzPts val="1800"/>
              <a:buAutoNum type="arabicPeriod"/>
            </a:pPr>
            <a:r>
              <a:rPr lang="en-GB" sz="1800" dirty="0"/>
              <a:t>Think about your own legacies and what YOU want to leave behind. This can include personal goals, dreams, or achievements, as well as bigger issues you’re passionate about. What are different ways that you could create this legacy? </a:t>
            </a:r>
            <a:endParaRPr sz="1800" dirty="0"/>
          </a:p>
          <a:p>
            <a:pPr marL="457200" lvl="0" indent="-342900" algn="l" rtl="0">
              <a:spcBef>
                <a:spcPts val="0"/>
              </a:spcBef>
              <a:spcAft>
                <a:spcPts val="0"/>
              </a:spcAft>
              <a:buSzPts val="1800"/>
              <a:buAutoNum type="arabicPeriod"/>
            </a:pPr>
            <a:r>
              <a:rPr lang="en-GB" sz="1800" dirty="0"/>
              <a:t>Legacy Collage: Using a piece of poster card and a variety of magazines, newspapers, and other materials, create a collage that represents the legacy you want to leave behind. Include pictures, words, and phrases that represent your goals and dreams. Share your work and explain what you hope to achieve in your life. </a:t>
            </a:r>
            <a:endParaRPr sz="1800" dirty="0"/>
          </a:p>
          <a:p>
            <a:pPr marL="457200" lvl="0" indent="-342900" algn="l" rtl="0">
              <a:spcBef>
                <a:spcPts val="0"/>
              </a:spcBef>
              <a:spcAft>
                <a:spcPts val="0"/>
              </a:spcAft>
              <a:buSzPts val="1800"/>
              <a:buAutoNum type="arabicPeriod"/>
            </a:pPr>
            <a:r>
              <a:rPr lang="en-GB" sz="1800" dirty="0"/>
              <a:t>Write a letter to the Fred Hollows Foundation NZ expressing your thoughts and feelings about Fred and/or the Foundation’s legacy. </a:t>
            </a:r>
            <a:endParaRPr sz="1800" dirty="0"/>
          </a:p>
          <a:p>
            <a:pPr marL="0" lvl="0" indent="0" algn="l" rtl="0">
              <a:spcBef>
                <a:spcPts val="0"/>
              </a:spcBef>
              <a:spcAft>
                <a:spcPts val="0"/>
              </a:spcAft>
              <a:buNone/>
            </a:pPr>
            <a:endParaRPr sz="1800" dirty="0"/>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arina">
  <a:themeElements>
    <a:clrScheme name="Marina">
      <a:dk1>
        <a:srgbClr val="FFFFFF"/>
      </a:dk1>
      <a:lt1>
        <a:srgbClr val="00517C"/>
      </a:lt1>
      <a:dk2>
        <a:srgbClr val="004065"/>
      </a:dk2>
      <a:lt2>
        <a:srgbClr val="CFD8DC"/>
      </a:lt2>
      <a:accent1>
        <a:srgbClr val="0277BD"/>
      </a:accent1>
      <a:accent2>
        <a:srgbClr val="558B2F"/>
      </a:accent2>
      <a:accent3>
        <a:srgbClr val="009688"/>
      </a:accent3>
      <a:accent4>
        <a:srgbClr val="039BE5"/>
      </a:accent4>
      <a:accent5>
        <a:srgbClr val="8BC34A"/>
      </a:accent5>
      <a:accent6>
        <a:srgbClr val="FFEB38"/>
      </a:accent6>
      <a:hlink>
        <a:srgbClr val="8BC34A"/>
      </a:hlink>
      <a:folHlink>
        <a:srgbClr val="8BC34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71</TotalTime>
  <Words>1061</Words>
  <Application>Microsoft Macintosh PowerPoint</Application>
  <PresentationFormat>On-screen Show (16:9)</PresentationFormat>
  <Paragraphs>101</Paragraphs>
  <Slides>8</Slides>
  <Notes>8</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8</vt:i4>
      </vt:variant>
    </vt:vector>
  </HeadingPairs>
  <TitlesOfParts>
    <vt:vector size="15" baseType="lpstr">
      <vt:lpstr>Arial</vt:lpstr>
      <vt:lpstr>Calibri</vt:lpstr>
      <vt:lpstr>Proxima Nova</vt:lpstr>
      <vt:lpstr>Roboto</vt:lpstr>
      <vt:lpstr>Roboto Slab</vt:lpstr>
      <vt:lpstr>Simple Light</vt:lpstr>
      <vt:lpstr>Marina</vt:lpstr>
      <vt:lpstr>PowerPoint Presentation</vt:lpstr>
      <vt:lpstr>Starter:    Time Capsule </vt:lpstr>
      <vt:lpstr>Activity 1:    What is a legacy?</vt:lpstr>
      <vt:lpstr>PowerPoint Presentation</vt:lpstr>
      <vt:lpstr>Activity 2: Video Quiz Questions  Creating the Fred Hollows Foundation </vt:lpstr>
      <vt:lpstr>Activity 2: Source Analysis  Evaluating the impact </vt:lpstr>
      <vt:lpstr>Activity 3: Humanity Awards  Be like Fred </vt:lpstr>
      <vt:lpstr>Review Activities - Student or Teacher Choice  Leaving a Legacy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Ellie Moore</dc:creator>
  <cp:lastModifiedBy>Olivia Benson</cp:lastModifiedBy>
  <cp:revision>11</cp:revision>
  <dcterms:modified xsi:type="dcterms:W3CDTF">2023-11-19T22:34:25Z</dcterms:modified>
</cp:coreProperties>
</file>