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2" r:id="rId2"/>
    <p:sldId id="263" r:id="rId3"/>
    <p:sldId id="257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gi Mellsop" initials="MM" lastIdx="1" clrIdx="0">
    <p:extLst>
      <p:ext uri="{19B8F6BF-5375-455C-9EA6-DF929625EA0E}">
        <p15:presenceInfo xmlns:p15="http://schemas.microsoft.com/office/powerpoint/2012/main" userId="S-1-5-21-815390932-2589179543-3254943597-135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6C3A"/>
    <a:srgbClr val="1B3281"/>
    <a:srgbClr val="00AB9D"/>
    <a:srgbClr val="F47920"/>
    <a:srgbClr val="AB76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/>
    <p:restoredTop sz="94714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2317D3-3EF3-4BD0-A9D8-89FD1D6E3AA3}" type="datetimeFigureOut">
              <a:rPr lang="en-NZ" smtClean="0"/>
              <a:t>24/07/2023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FEB8A-56E4-4553-8B67-A6EF02816A8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88449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Use this</a:t>
            </a:r>
            <a:r>
              <a:rPr lang="en-NZ" baseline="0" dirty="0"/>
              <a:t> exercise to demonstrate what it might be like to be </a:t>
            </a:r>
            <a:r>
              <a:rPr lang="en-NZ" baseline="0"/>
              <a:t>temporarily visually </a:t>
            </a:r>
            <a:r>
              <a:rPr lang="en-NZ" baseline="0" dirty="0"/>
              <a:t>impaired.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FEB8A-56E4-4553-8B67-A6EF02816A8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90100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1A0CD-743B-43BC-B4CC-8A08585742C9}" type="datetimeFigureOut">
              <a:rPr lang="en-NZ" smtClean="0"/>
              <a:t>24/07/2023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F85F7-215B-474C-BFB5-A44B0E3578E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6606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1A0CD-743B-43BC-B4CC-8A08585742C9}" type="datetimeFigureOut">
              <a:rPr lang="en-NZ" smtClean="0"/>
              <a:t>24/07/2023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F85F7-215B-474C-BFB5-A44B0E3578E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2855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1A0CD-743B-43BC-B4CC-8A08585742C9}" type="datetimeFigureOut">
              <a:rPr lang="en-NZ" smtClean="0"/>
              <a:t>24/07/2023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F85F7-215B-474C-BFB5-A44B0E3578E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74400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1A0CD-743B-43BC-B4CC-8A08585742C9}" type="datetimeFigureOut">
              <a:rPr lang="en-NZ" smtClean="0"/>
              <a:t>24/07/2023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F85F7-215B-474C-BFB5-A44B0E3578E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68206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1A0CD-743B-43BC-B4CC-8A08585742C9}" type="datetimeFigureOut">
              <a:rPr lang="en-NZ" smtClean="0"/>
              <a:t>24/07/2023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F85F7-215B-474C-BFB5-A44B0E3578E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70407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1A0CD-743B-43BC-B4CC-8A08585742C9}" type="datetimeFigureOut">
              <a:rPr lang="en-NZ" smtClean="0"/>
              <a:t>24/07/2023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F85F7-215B-474C-BFB5-A44B0E3578E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02370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1A0CD-743B-43BC-B4CC-8A08585742C9}" type="datetimeFigureOut">
              <a:rPr lang="en-NZ" smtClean="0"/>
              <a:t>24/07/2023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F85F7-215B-474C-BFB5-A44B0E3578E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22756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1A0CD-743B-43BC-B4CC-8A08585742C9}" type="datetimeFigureOut">
              <a:rPr lang="en-NZ" smtClean="0"/>
              <a:t>24/07/2023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F85F7-215B-474C-BFB5-A44B0E3578E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15752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1A0CD-743B-43BC-B4CC-8A08585742C9}" type="datetimeFigureOut">
              <a:rPr lang="en-NZ" smtClean="0"/>
              <a:t>24/07/2023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F85F7-215B-474C-BFB5-A44B0E3578E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15504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1A0CD-743B-43BC-B4CC-8A08585742C9}" type="datetimeFigureOut">
              <a:rPr lang="en-NZ" smtClean="0"/>
              <a:t>24/07/2023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F85F7-215B-474C-BFB5-A44B0E3578E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9868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1A0CD-743B-43BC-B4CC-8A08585742C9}" type="datetimeFigureOut">
              <a:rPr lang="en-NZ" smtClean="0"/>
              <a:t>24/07/2023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F85F7-215B-474C-BFB5-A44B0E3578E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02273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79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1A0CD-743B-43BC-B4CC-8A08585742C9}" type="datetimeFigureOut">
              <a:rPr lang="en-NZ" smtClean="0"/>
              <a:t>24/07/2023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F85F7-215B-474C-BFB5-A44B0E3578E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795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792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F35C30-F6AD-8C4C-9EC3-0162A0FFF5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67" y="437151"/>
            <a:ext cx="4932040" cy="36990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F6E1DBF-8BA4-2048-AB55-F4461FA9CBEB}"/>
              </a:ext>
            </a:extLst>
          </p:cNvPr>
          <p:cNvSpPr txBox="1"/>
          <p:nvPr/>
        </p:nvSpPr>
        <p:spPr>
          <a:xfrm>
            <a:off x="467544" y="1686501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b="1" dirty="0">
                <a:latin typeface="Arial" panose="020B0604020202020204" pitchFamily="34" charset="0"/>
                <a:cs typeface="Arial" panose="020B0604020202020204" pitchFamily="34" charset="0"/>
              </a:rPr>
              <a:t>Practical Exercise</a:t>
            </a:r>
            <a:r>
              <a:rPr lang="en-NZ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CD1476-3FA4-6545-9347-7EBA59676434}"/>
              </a:ext>
            </a:extLst>
          </p:cNvPr>
          <p:cNvSpPr txBox="1"/>
          <p:nvPr/>
        </p:nvSpPr>
        <p:spPr>
          <a:xfrm>
            <a:off x="3491880" y="4136181"/>
            <a:ext cx="50765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b="1" dirty="0">
                <a:latin typeface="Arial" panose="020B0604020202020204" pitchFamily="34" charset="0"/>
                <a:cs typeface="Arial" panose="020B0604020202020204" pitchFamily="34" charset="0"/>
              </a:rPr>
              <a:t>What might it be like to live with cataracts? </a:t>
            </a:r>
          </a:p>
        </p:txBody>
      </p:sp>
    </p:spTree>
    <p:extLst>
      <p:ext uri="{BB962C8B-B14F-4D97-AF65-F5344CB8AC3E}">
        <p14:creationId xmlns:p14="http://schemas.microsoft.com/office/powerpoint/2010/main" val="3806309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792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8417" y="260648"/>
            <a:ext cx="7967165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sz="12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NZ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NZ" sz="12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NZ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NZ" sz="2000" b="1" dirty="0">
                <a:solidFill>
                  <a:srgbClr val="EE6C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Instructions:</a:t>
            </a:r>
          </a:p>
          <a:p>
            <a:pPr lvl="0"/>
            <a:r>
              <a:rPr lang="en-NZ" sz="1600" dirty="0">
                <a:latin typeface="Arial" panose="020B0604020202020204" pitchFamily="34" charset="0"/>
                <a:cs typeface="Arial" panose="020B0604020202020204" pitchFamily="34" charset="0"/>
              </a:rPr>
              <a:t>Trace mask onto a piece of thin cardboard</a:t>
            </a:r>
          </a:p>
          <a:p>
            <a:pPr lvl="0"/>
            <a:r>
              <a:rPr lang="en-NZ" sz="1600" dirty="0">
                <a:latin typeface="Arial" panose="020B0604020202020204" pitchFamily="34" charset="0"/>
                <a:cs typeface="Arial" panose="020B0604020202020204" pitchFamily="34" charset="0"/>
              </a:rPr>
              <a:t>Cut out mask shape</a:t>
            </a:r>
          </a:p>
          <a:p>
            <a:pPr lvl="0"/>
            <a:r>
              <a:rPr lang="en-NZ" sz="1600" dirty="0">
                <a:latin typeface="Arial" panose="020B0604020202020204" pitchFamily="34" charset="0"/>
                <a:cs typeface="Arial" panose="020B0604020202020204" pitchFamily="34" charset="0"/>
              </a:rPr>
              <a:t>Cover the eye holes with the tracing paper</a:t>
            </a:r>
          </a:p>
          <a:p>
            <a:pPr lvl="0"/>
            <a:r>
              <a:rPr lang="en-NZ" sz="1600" dirty="0">
                <a:latin typeface="Arial" panose="020B0604020202020204" pitchFamily="34" charset="0"/>
                <a:cs typeface="Arial" panose="020B0604020202020204" pitchFamily="34" charset="0"/>
              </a:rPr>
              <a:t>Fold along the dotted line</a:t>
            </a:r>
          </a:p>
          <a:p>
            <a:pPr lvl="0"/>
            <a:r>
              <a:rPr lang="en-NZ" sz="1600" dirty="0">
                <a:latin typeface="Arial" panose="020B0604020202020204" pitchFamily="34" charset="0"/>
                <a:cs typeface="Arial" panose="020B0604020202020204" pitchFamily="34" charset="0"/>
              </a:rPr>
              <a:t>Punch two small holes at the outer edges and insert the elastic – enough to fit around a person’s head</a:t>
            </a:r>
          </a:p>
          <a:p>
            <a:pPr lvl="0"/>
            <a:r>
              <a:rPr lang="en-NZ" sz="1600" dirty="0">
                <a:latin typeface="Arial" panose="020B0604020202020204" pitchFamily="34" charset="0"/>
                <a:cs typeface="Arial" panose="020B0604020202020204" pitchFamily="34" charset="0"/>
              </a:rPr>
              <a:t>Decorate as required!</a:t>
            </a:r>
          </a:p>
          <a:p>
            <a:pPr marL="0" indent="0">
              <a:buNone/>
            </a:pPr>
            <a:r>
              <a:rPr lang="en-NZ" sz="1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4" name="Rectangle 3"/>
          <p:cNvSpPr/>
          <p:nvPr/>
        </p:nvSpPr>
        <p:spPr>
          <a:xfrm>
            <a:off x="588416" y="3717032"/>
            <a:ext cx="319149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NZ" sz="2000" b="1" dirty="0">
                <a:solidFill>
                  <a:srgbClr val="EE6C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Equipment needed: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/>
              <a:t>Scissors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/>
              <a:t>Roll of tracing paper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/>
              <a:t>Single hole punch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/>
              <a:t>Elastic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/>
              <a:t>Thin card</a:t>
            </a:r>
          </a:p>
        </p:txBody>
      </p:sp>
    </p:spTree>
    <p:extLst>
      <p:ext uri="{BB962C8B-B14F-4D97-AF65-F5344CB8AC3E}">
        <p14:creationId xmlns:p14="http://schemas.microsoft.com/office/powerpoint/2010/main" val="2832406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6021288"/>
            <a:ext cx="2304257" cy="39538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980728"/>
            <a:ext cx="7056784" cy="454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221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792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8417" y="260648"/>
            <a:ext cx="7967165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sz="16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N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NZ" sz="16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N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NZ" sz="1600" b="1" dirty="0">
                <a:solidFill>
                  <a:srgbClr val="EE6C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Exercise:</a:t>
            </a:r>
            <a:r>
              <a:rPr lang="en-NZ" sz="1600" dirty="0">
                <a:solidFill>
                  <a:srgbClr val="EE6C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en-NZ" sz="1600" dirty="0">
              <a:solidFill>
                <a:srgbClr val="EE6C3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Tx/>
              <a:buChar char="-"/>
            </a:pPr>
            <a:r>
              <a:rPr lang="en-NZ" sz="1600" dirty="0">
                <a:latin typeface="Arial" panose="020B0604020202020204" pitchFamily="34" charset="0"/>
                <a:cs typeface="Arial" panose="020B0604020202020204" pitchFamily="34" charset="0"/>
              </a:rPr>
              <a:t>Ask the students to hand over an item belonging to them – shoe, jumper, stationery etc. to the teacher.</a:t>
            </a:r>
          </a:p>
          <a:p>
            <a:pPr marL="171450" indent="-171450">
              <a:buFontTx/>
              <a:buChar char="-"/>
            </a:pPr>
            <a:r>
              <a:rPr lang="en-NZ" sz="1600" dirty="0">
                <a:latin typeface="Arial" panose="020B0604020202020204" pitchFamily="34" charset="0"/>
                <a:cs typeface="Arial" panose="020B0604020202020204" pitchFamily="34" charset="0"/>
              </a:rPr>
              <a:t>In pairs, one of the students wears a blindfold</a:t>
            </a:r>
          </a:p>
          <a:p>
            <a:pPr marL="171450" indent="-171450">
              <a:buFontTx/>
              <a:buChar char="-"/>
            </a:pPr>
            <a:r>
              <a:rPr lang="en-NZ" sz="1600" dirty="0">
                <a:latin typeface="Arial" panose="020B0604020202020204" pitchFamily="34" charset="0"/>
                <a:cs typeface="Arial" panose="020B0604020202020204" pitchFamily="34" charset="0"/>
              </a:rPr>
              <a:t>The teacher takes the items and places them around the room</a:t>
            </a:r>
          </a:p>
          <a:p>
            <a:pPr marL="171450" indent="-171450">
              <a:buFontTx/>
              <a:buChar char="-"/>
            </a:pPr>
            <a:r>
              <a:rPr lang="en-NZ" sz="1600" dirty="0">
                <a:latin typeface="Arial" panose="020B0604020202020204" pitchFamily="34" charset="0"/>
                <a:cs typeface="Arial" panose="020B0604020202020204" pitchFamily="34" charset="0"/>
              </a:rPr>
              <a:t>The blindfolded student is guided by the other student to find their item</a:t>
            </a:r>
          </a:p>
          <a:p>
            <a:pPr marL="0" indent="0">
              <a:buFontTx/>
              <a:buNone/>
            </a:pPr>
            <a:endParaRPr lang="en-N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r>
              <a:rPr lang="en-NZ" sz="1600" dirty="0">
                <a:latin typeface="Arial" panose="020B0604020202020204" pitchFamily="34" charset="0"/>
                <a:cs typeface="Arial" panose="020B0604020202020204" pitchFamily="34" charset="0"/>
              </a:rPr>
              <a:t>(Remember to be mindful of trip hazards)</a:t>
            </a:r>
          </a:p>
          <a:p>
            <a:pPr marL="171450" indent="-171450">
              <a:buFontTx/>
              <a:buChar char="-"/>
            </a:pPr>
            <a:endParaRPr lang="en-N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Tx/>
              <a:buChar char="-"/>
            </a:pPr>
            <a:r>
              <a:rPr lang="en-NZ" sz="1600" dirty="0">
                <a:latin typeface="Arial" panose="020B0604020202020204" pitchFamily="34" charset="0"/>
                <a:cs typeface="Arial" panose="020B0604020202020204" pitchFamily="34" charset="0"/>
              </a:rPr>
              <a:t>When all the blindfolded students have retrieved their items discuss as a class how it felt to be temporarily visually impaired.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NZ" sz="1600" dirty="0">
                <a:latin typeface="Arial" panose="020B0604020202020204" pitchFamily="34" charset="0"/>
                <a:cs typeface="Arial" panose="020B0604020202020204" pitchFamily="34" charset="0"/>
              </a:rPr>
              <a:t>Did the navigator push the blindfolded student rather that guide them?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NZ" sz="1600" dirty="0">
                <a:latin typeface="Arial" panose="020B0604020202020204" pitchFamily="34" charset="0"/>
                <a:cs typeface="Arial" panose="020B0604020202020204" pitchFamily="34" charset="0"/>
              </a:rPr>
              <a:t>How did the person in the mask feel?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NZ" sz="1600" dirty="0">
                <a:latin typeface="Arial" panose="020B0604020202020204" pitchFamily="34" charset="0"/>
                <a:cs typeface="Arial" panose="020B0604020202020204" pitchFamily="34" charset="0"/>
              </a:rPr>
              <a:t>What challenges did the pair come across?</a:t>
            </a:r>
          </a:p>
          <a:p>
            <a:pPr marL="0" indent="0">
              <a:buNone/>
            </a:pPr>
            <a:endParaRPr lang="en-NZ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792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218</Words>
  <Application>Microsoft Office PowerPoint</Application>
  <PresentationFormat>On-screen Show (4:3)</PresentationFormat>
  <Paragraphs>35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Maddie Smith</dc:creator>
  <cp:lastModifiedBy>Ellie Moore</cp:lastModifiedBy>
  <cp:revision>22</cp:revision>
  <dcterms:created xsi:type="dcterms:W3CDTF">2017-08-03T04:21:07Z</dcterms:created>
  <dcterms:modified xsi:type="dcterms:W3CDTF">2023-07-23T15:46:24Z</dcterms:modified>
</cp:coreProperties>
</file>