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1" r:id="rId1"/>
    <p:sldMasterId id="2147483672" r:id="rId2"/>
  </p:sldMasterIdLst>
  <p:notesMasterIdLst>
    <p:notesMasterId r:id="rId35"/>
  </p:notesMasterIdLst>
  <p:sldIdLst>
    <p:sldId id="280" r:id="rId3"/>
    <p:sldId id="257" r:id="rId4"/>
    <p:sldId id="258" r:id="rId5"/>
    <p:sldId id="391" r:id="rId6"/>
    <p:sldId id="260" r:id="rId7"/>
    <p:sldId id="396" r:id="rId8"/>
    <p:sldId id="261" r:id="rId9"/>
    <p:sldId id="393" r:id="rId10"/>
    <p:sldId id="265" r:id="rId11"/>
    <p:sldId id="394" r:id="rId12"/>
    <p:sldId id="271" r:id="rId13"/>
    <p:sldId id="292" r:id="rId14"/>
    <p:sldId id="345" r:id="rId15"/>
    <p:sldId id="346" r:id="rId16"/>
    <p:sldId id="266" r:id="rId17"/>
    <p:sldId id="294" r:id="rId18"/>
    <p:sldId id="288" r:id="rId19"/>
    <p:sldId id="362" r:id="rId20"/>
    <p:sldId id="384" r:id="rId21"/>
    <p:sldId id="385" r:id="rId22"/>
    <p:sldId id="386" r:id="rId23"/>
    <p:sldId id="377" r:id="rId24"/>
    <p:sldId id="378" r:id="rId25"/>
    <p:sldId id="387" r:id="rId26"/>
    <p:sldId id="395" r:id="rId27"/>
    <p:sldId id="388" r:id="rId28"/>
    <p:sldId id="389" r:id="rId29"/>
    <p:sldId id="390" r:id="rId30"/>
    <p:sldId id="369" r:id="rId31"/>
    <p:sldId id="373" r:id="rId32"/>
    <p:sldId id="289" r:id="rId33"/>
    <p:sldId id="290" r:id="rId34"/>
  </p:sldIdLst>
  <p:sldSz cx="9144000" cy="5143500" type="screen16x9"/>
  <p:notesSz cx="6858000" cy="9144000"/>
  <p:embeddedFontLst>
    <p:embeddedFont>
      <p:font typeface="Calibri" panose="020F0502020204030204" pitchFamily="34" charset="0"/>
      <p:regular r:id="rId36"/>
      <p:bold r:id="rId37"/>
      <p:italic r:id="rId38"/>
      <p:boldItalic r:id="rId39"/>
    </p:embeddedFont>
    <p:embeddedFont>
      <p:font typeface="Merriweather" panose="02000000000000000000" pitchFamily="2" charset="77"/>
      <p:regular r:id="rId40"/>
      <p:bold r:id="rId41"/>
      <p:italic r:id="rId42"/>
    </p:embeddedFont>
    <p:embeddedFont>
      <p:font typeface="Proxima Nova" panose="02000506030000020004" pitchFamily="2" charset="0"/>
      <p:regular r:id="rId43"/>
      <p:bold r:id="rId44"/>
      <p:italic r:id="rId45"/>
    </p:embeddedFont>
    <p:embeddedFont>
      <p:font typeface="Roboto" panose="02000000000000000000" pitchFamily="2" charset="0"/>
      <p:regular r:id="rId46"/>
      <p:bold r:id="rId47"/>
      <p:italic r:id="rId48"/>
      <p:boldItalic r:id="rId49"/>
    </p:embeddedFont>
    <p:embeddedFont>
      <p:font typeface="Roboto Slab" pitchFamily="2" charset="0"/>
      <p:regular r:id="rId50"/>
      <p:bold r:id="rId51"/>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747775"/>
          </p15:clr>
        </p15:guide>
        <p15:guide id="2" pos="2880">
          <p15:clr>
            <a:srgbClr val="747775"/>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5A4FD1EC-C26B-9BA2-517E-E3A14D489A88}" name="Ellie Moore" initials="EM" userId="S::EMoore@hollows.nz::db685b71-ef97-495b-be57-2cae1681bf1e"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C996E13-5D09-9941-B3FE-BCC3C0A42B9B}" v="1" dt="2023-08-10T22:15:30.508"/>
    <p1510:client id="{48B6198B-A966-CBC7-030B-85740FEBA24F}" v="21" dt="2023-08-25T18:53:45.657"/>
    <p1510:client id="{D1C058E8-0FAA-BE3E-A0B7-9C56D9DCB352}" v="3" dt="2023-08-17T21:17:39.175"/>
    <p1510:client id="{F3921F7E-173D-9527-4AF3-1847EE2920F6}" v="52" dt="2023-08-14T22:29:41.06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3824"/>
    <p:restoredTop sz="79545" autoAdjust="0"/>
  </p:normalViewPr>
  <p:slideViewPr>
    <p:cSldViewPr snapToGrid="0">
      <p:cViewPr varScale="1">
        <p:scale>
          <a:sx n="128" d="100"/>
          <a:sy n="128" d="100"/>
        </p:scale>
        <p:origin x="1176" y="168"/>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font" Target="fonts/font4.fntdata"/><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font" Target="fonts/font7.fntdata"/><Relationship Id="rId47" Type="http://schemas.openxmlformats.org/officeDocument/2006/relationships/font" Target="fonts/font12.fntdata"/><Relationship Id="rId50" Type="http://schemas.openxmlformats.org/officeDocument/2006/relationships/font" Target="fonts/font15.fntdata"/><Relationship Id="rId55" Type="http://schemas.openxmlformats.org/officeDocument/2006/relationships/tableStyles" Target="tableStyle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font" Target="fonts/font2.fntdata"/><Relationship Id="rId40" Type="http://schemas.openxmlformats.org/officeDocument/2006/relationships/font" Target="fonts/font5.fntdata"/><Relationship Id="rId45" Type="http://schemas.openxmlformats.org/officeDocument/2006/relationships/font" Target="fonts/font10.fntdata"/><Relationship Id="rId53" Type="http://schemas.openxmlformats.org/officeDocument/2006/relationships/viewProps" Target="viewProps.xml"/><Relationship Id="rId58" Type="http://schemas.microsoft.com/office/2018/10/relationships/authors" Target="authors.xml"/><Relationship Id="rId5" Type="http://schemas.openxmlformats.org/officeDocument/2006/relationships/slide" Target="slides/slide3.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notesMaster" Target="notesMasters/notesMaster1.xml"/><Relationship Id="rId43" Type="http://schemas.openxmlformats.org/officeDocument/2006/relationships/font" Target="fonts/font8.fntdata"/><Relationship Id="rId48" Type="http://schemas.openxmlformats.org/officeDocument/2006/relationships/font" Target="fonts/font13.fntdata"/><Relationship Id="rId56" Type="http://schemas.microsoft.com/office/2016/11/relationships/changesInfo" Target="changesInfos/changesInfo1.xml"/><Relationship Id="rId8" Type="http://schemas.openxmlformats.org/officeDocument/2006/relationships/slide" Target="slides/slide6.xml"/><Relationship Id="rId51" Type="http://schemas.openxmlformats.org/officeDocument/2006/relationships/font" Target="fonts/font16.fntdata"/><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font" Target="fonts/font3.fntdata"/><Relationship Id="rId46" Type="http://schemas.openxmlformats.org/officeDocument/2006/relationships/font" Target="fonts/font11.fntdata"/><Relationship Id="rId20" Type="http://schemas.openxmlformats.org/officeDocument/2006/relationships/slide" Target="slides/slide18.xml"/><Relationship Id="rId41" Type="http://schemas.openxmlformats.org/officeDocument/2006/relationships/font" Target="fonts/font6.fntdata"/><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font" Target="fonts/font1.fntdata"/><Relationship Id="rId49" Type="http://schemas.openxmlformats.org/officeDocument/2006/relationships/font" Target="fonts/font14.fntdata"/><Relationship Id="rId57" Type="http://schemas.microsoft.com/office/2015/10/relationships/revisionInfo" Target="revisionInfo.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font" Target="fonts/font9.fntdata"/><Relationship Id="rId52"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atie Moore" userId="S::kmoore@hollows.nz::62c58577-6cdd-4ad8-a3ac-25f161a0495b" providerId="AD" clId="Web-{F3921F7E-173D-9527-4AF3-1847EE2920F6}"/>
    <pc:docChg chg="modSld">
      <pc:chgData name="Katie Moore" userId="S::kmoore@hollows.nz::62c58577-6cdd-4ad8-a3ac-25f161a0495b" providerId="AD" clId="Web-{F3921F7E-173D-9527-4AF3-1847EE2920F6}" dt="2023-08-14T22:29:35.642" v="39" actId="20577"/>
      <pc:docMkLst>
        <pc:docMk/>
      </pc:docMkLst>
      <pc:sldChg chg="modSp">
        <pc:chgData name="Katie Moore" userId="S::kmoore@hollows.nz::62c58577-6cdd-4ad8-a3ac-25f161a0495b" providerId="AD" clId="Web-{F3921F7E-173D-9527-4AF3-1847EE2920F6}" dt="2023-08-14T22:26:55.638" v="3" actId="20577"/>
        <pc:sldMkLst>
          <pc:docMk/>
          <pc:sldMk cId="0" sldId="257"/>
        </pc:sldMkLst>
        <pc:spChg chg="mod">
          <ac:chgData name="Katie Moore" userId="S::kmoore@hollows.nz::62c58577-6cdd-4ad8-a3ac-25f161a0495b" providerId="AD" clId="Web-{F3921F7E-173D-9527-4AF3-1847EE2920F6}" dt="2023-08-14T22:26:55.638" v="3" actId="20577"/>
          <ac:spMkLst>
            <pc:docMk/>
            <pc:sldMk cId="0" sldId="257"/>
            <ac:spMk id="125" creationId="{00000000-0000-0000-0000-000000000000}"/>
          </ac:spMkLst>
        </pc:spChg>
      </pc:sldChg>
      <pc:sldChg chg="modSp">
        <pc:chgData name="Katie Moore" userId="S::kmoore@hollows.nz::62c58577-6cdd-4ad8-a3ac-25f161a0495b" providerId="AD" clId="Web-{F3921F7E-173D-9527-4AF3-1847EE2920F6}" dt="2023-08-14T22:28:22.718" v="18" actId="20577"/>
        <pc:sldMkLst>
          <pc:docMk/>
          <pc:sldMk cId="0" sldId="271"/>
        </pc:sldMkLst>
        <pc:spChg chg="mod">
          <ac:chgData name="Katie Moore" userId="S::kmoore@hollows.nz::62c58577-6cdd-4ad8-a3ac-25f161a0495b" providerId="AD" clId="Web-{F3921F7E-173D-9527-4AF3-1847EE2920F6}" dt="2023-08-14T22:28:22.718" v="18" actId="20577"/>
          <ac:spMkLst>
            <pc:docMk/>
            <pc:sldMk cId="0" sldId="271"/>
            <ac:spMk id="224" creationId="{00000000-0000-0000-0000-000000000000}"/>
          </ac:spMkLst>
        </pc:spChg>
      </pc:sldChg>
      <pc:sldChg chg="modSp">
        <pc:chgData name="Katie Moore" userId="S::kmoore@hollows.nz::62c58577-6cdd-4ad8-a3ac-25f161a0495b" providerId="AD" clId="Web-{F3921F7E-173D-9527-4AF3-1847EE2920F6}" dt="2023-08-14T22:26:32.638" v="1" actId="20577"/>
        <pc:sldMkLst>
          <pc:docMk/>
          <pc:sldMk cId="0" sldId="280"/>
        </pc:sldMkLst>
        <pc:spChg chg="mod">
          <ac:chgData name="Katie Moore" userId="S::kmoore@hollows.nz::62c58577-6cdd-4ad8-a3ac-25f161a0495b" providerId="AD" clId="Web-{F3921F7E-173D-9527-4AF3-1847EE2920F6}" dt="2023-08-14T22:26:32.638" v="1" actId="20577"/>
          <ac:spMkLst>
            <pc:docMk/>
            <pc:sldMk cId="0" sldId="280"/>
            <ac:spMk id="115" creationId="{00000000-0000-0000-0000-000000000000}"/>
          </ac:spMkLst>
        </pc:spChg>
      </pc:sldChg>
      <pc:sldChg chg="modSp">
        <pc:chgData name="Katie Moore" userId="S::kmoore@hollows.nz::62c58577-6cdd-4ad8-a3ac-25f161a0495b" providerId="AD" clId="Web-{F3921F7E-173D-9527-4AF3-1847EE2920F6}" dt="2023-08-14T22:27:54.421" v="9" actId="20577"/>
        <pc:sldMkLst>
          <pc:docMk/>
          <pc:sldMk cId="349874883" sldId="393"/>
        </pc:sldMkLst>
        <pc:spChg chg="mod">
          <ac:chgData name="Katie Moore" userId="S::kmoore@hollows.nz::62c58577-6cdd-4ad8-a3ac-25f161a0495b" providerId="AD" clId="Web-{F3921F7E-173D-9527-4AF3-1847EE2920F6}" dt="2023-08-14T22:27:19.608" v="5" actId="20577"/>
          <ac:spMkLst>
            <pc:docMk/>
            <pc:sldMk cId="349874883" sldId="393"/>
            <ac:spMk id="181" creationId="{00000000-0000-0000-0000-000000000000}"/>
          </ac:spMkLst>
        </pc:spChg>
        <pc:spChg chg="mod">
          <ac:chgData name="Katie Moore" userId="S::kmoore@hollows.nz::62c58577-6cdd-4ad8-a3ac-25f161a0495b" providerId="AD" clId="Web-{F3921F7E-173D-9527-4AF3-1847EE2920F6}" dt="2023-08-14T22:27:54.421" v="9" actId="20577"/>
          <ac:spMkLst>
            <pc:docMk/>
            <pc:sldMk cId="349874883" sldId="393"/>
            <ac:spMk id="183" creationId="{00000000-0000-0000-0000-000000000000}"/>
          </ac:spMkLst>
        </pc:spChg>
      </pc:sldChg>
      <pc:sldChg chg="modSp">
        <pc:chgData name="Katie Moore" userId="S::kmoore@hollows.nz::62c58577-6cdd-4ad8-a3ac-25f161a0495b" providerId="AD" clId="Web-{F3921F7E-173D-9527-4AF3-1847EE2920F6}" dt="2023-08-14T22:29:35.642" v="39" actId="20577"/>
        <pc:sldMkLst>
          <pc:docMk/>
          <pc:sldMk cId="2204996000" sldId="395"/>
        </pc:sldMkLst>
        <pc:spChg chg="mod">
          <ac:chgData name="Katie Moore" userId="S::kmoore@hollows.nz::62c58577-6cdd-4ad8-a3ac-25f161a0495b" providerId="AD" clId="Web-{F3921F7E-173D-9527-4AF3-1847EE2920F6}" dt="2023-08-14T22:29:35.642" v="39" actId="20577"/>
          <ac:spMkLst>
            <pc:docMk/>
            <pc:sldMk cId="2204996000" sldId="395"/>
            <ac:spMk id="19" creationId="{43401BA5-9BE0-4C26-A4BD-A58F452EC37E}"/>
          </ac:spMkLst>
        </pc:spChg>
      </pc:sldChg>
    </pc:docChg>
  </pc:docChgLst>
  <pc:docChgLst>
    <pc:chgData name="Katie Moore" userId="S::kmoore@hollows.nz::62c58577-6cdd-4ad8-a3ac-25f161a0495b" providerId="AD" clId="Web-{D1C058E8-0FAA-BE3E-A0B7-9C56D9DCB352}"/>
    <pc:docChg chg="modSld">
      <pc:chgData name="Katie Moore" userId="S::kmoore@hollows.nz::62c58577-6cdd-4ad8-a3ac-25f161a0495b" providerId="AD" clId="Web-{D1C058E8-0FAA-BE3E-A0B7-9C56D9DCB352}" dt="2023-08-17T21:17:51.519" v="26"/>
      <pc:docMkLst>
        <pc:docMk/>
      </pc:docMkLst>
      <pc:sldChg chg="modNotes">
        <pc:chgData name="Katie Moore" userId="S::kmoore@hollows.nz::62c58577-6cdd-4ad8-a3ac-25f161a0495b" providerId="AD" clId="Web-{D1C058E8-0FAA-BE3E-A0B7-9C56D9DCB352}" dt="2023-08-17T21:15:54.375" v="2"/>
        <pc:sldMkLst>
          <pc:docMk/>
          <pc:sldMk cId="2048748244" sldId="266"/>
        </pc:sldMkLst>
      </pc:sldChg>
      <pc:sldChg chg="modNotes">
        <pc:chgData name="Katie Moore" userId="S::kmoore@hollows.nz::62c58577-6cdd-4ad8-a3ac-25f161a0495b" providerId="AD" clId="Web-{D1C058E8-0FAA-BE3E-A0B7-9C56D9DCB352}" dt="2023-08-17T21:16:41.908" v="13"/>
        <pc:sldMkLst>
          <pc:docMk/>
          <pc:sldMk cId="0" sldId="288"/>
        </pc:sldMkLst>
      </pc:sldChg>
      <pc:sldChg chg="modNotes">
        <pc:chgData name="Katie Moore" userId="S::kmoore@hollows.nz::62c58577-6cdd-4ad8-a3ac-25f161a0495b" providerId="AD" clId="Web-{D1C058E8-0FAA-BE3E-A0B7-9C56D9DCB352}" dt="2023-08-17T21:15:38.031" v="0"/>
        <pc:sldMkLst>
          <pc:docMk/>
          <pc:sldMk cId="932174578" sldId="345"/>
        </pc:sldMkLst>
      </pc:sldChg>
      <pc:sldChg chg="modNotes">
        <pc:chgData name="Katie Moore" userId="S::kmoore@hollows.nz::62c58577-6cdd-4ad8-a3ac-25f161a0495b" providerId="AD" clId="Web-{D1C058E8-0FAA-BE3E-A0B7-9C56D9DCB352}" dt="2023-08-17T21:17:27.347" v="18"/>
        <pc:sldMkLst>
          <pc:docMk/>
          <pc:sldMk cId="4277249198" sldId="377"/>
        </pc:sldMkLst>
      </pc:sldChg>
      <pc:sldChg chg="modNotes">
        <pc:chgData name="Katie Moore" userId="S::kmoore@hollows.nz::62c58577-6cdd-4ad8-a3ac-25f161a0495b" providerId="AD" clId="Web-{D1C058E8-0FAA-BE3E-A0B7-9C56D9DCB352}" dt="2023-08-17T21:17:36.675" v="20"/>
        <pc:sldMkLst>
          <pc:docMk/>
          <pc:sldMk cId="47104117" sldId="378"/>
        </pc:sldMkLst>
      </pc:sldChg>
      <pc:sldChg chg="modNotes">
        <pc:chgData name="Katie Moore" userId="S::kmoore@hollows.nz::62c58577-6cdd-4ad8-a3ac-25f161a0495b" providerId="AD" clId="Web-{D1C058E8-0FAA-BE3E-A0B7-9C56D9DCB352}" dt="2023-08-17T21:17:01.846" v="16"/>
        <pc:sldMkLst>
          <pc:docMk/>
          <pc:sldMk cId="845108130" sldId="385"/>
        </pc:sldMkLst>
      </pc:sldChg>
      <pc:sldChg chg="modNotes">
        <pc:chgData name="Katie Moore" userId="S::kmoore@hollows.nz::62c58577-6cdd-4ad8-a3ac-25f161a0495b" providerId="AD" clId="Web-{D1C058E8-0FAA-BE3E-A0B7-9C56D9DCB352}" dt="2023-08-17T21:17:51.519" v="26"/>
        <pc:sldMkLst>
          <pc:docMk/>
          <pc:sldMk cId="4094548858" sldId="387"/>
        </pc:sldMkLst>
      </pc:sldChg>
    </pc:docChg>
  </pc:docChgLst>
  <pc:docChgLst>
    <pc:chgData name="Ellie Moore" userId="S::emoore@hollows.nz::db685b71-ef97-495b-be57-2cae1681bf1e" providerId="AD" clId="Web-{81643516-8232-4327-B579-725E7CA3135F}"/>
    <pc:docChg chg="modSld">
      <pc:chgData name="Ellie Moore" userId="S::emoore@hollows.nz::db685b71-ef97-495b-be57-2cae1681bf1e" providerId="AD" clId="Web-{81643516-8232-4327-B579-725E7CA3135F}" dt="2023-09-14T20:02:23.139" v="27"/>
      <pc:docMkLst>
        <pc:docMk/>
      </pc:docMkLst>
      <pc:sldChg chg="modNotes">
        <pc:chgData name="Ellie Moore" userId="S::emoore@hollows.nz::db685b71-ef97-495b-be57-2cae1681bf1e" providerId="AD" clId="Web-{81643516-8232-4327-B579-725E7CA3135F}" dt="2023-09-14T20:02:23.139" v="27"/>
        <pc:sldMkLst>
          <pc:docMk/>
          <pc:sldMk cId="2801669261" sldId="346"/>
        </pc:sldMkLst>
      </pc:sldChg>
    </pc:docChg>
  </pc:docChgLst>
  <pc:docChgLst>
    <pc:chgData name="Sam Murray" userId="c999974b-06f6-4f60-8d63-947d378450fc" providerId="ADAL" clId="{0C996E13-5D09-9941-B3FE-BCC3C0A42B9B}"/>
    <pc:docChg chg="custSel modSld">
      <pc:chgData name="Sam Murray" userId="c999974b-06f6-4f60-8d63-947d378450fc" providerId="ADAL" clId="{0C996E13-5D09-9941-B3FE-BCC3C0A42B9B}" dt="2023-08-10T22:16:16.162" v="24"/>
      <pc:docMkLst>
        <pc:docMk/>
      </pc:docMkLst>
      <pc:sldChg chg="addSp delSp modSp mod delCm">
        <pc:chgData name="Sam Murray" userId="c999974b-06f6-4f60-8d63-947d378450fc" providerId="ADAL" clId="{0C996E13-5D09-9941-B3FE-BCC3C0A42B9B}" dt="2023-08-10T22:15:40.149" v="6"/>
        <pc:sldMkLst>
          <pc:docMk/>
          <pc:sldMk cId="0" sldId="260"/>
        </pc:sldMkLst>
        <pc:picChg chg="add mod">
          <ac:chgData name="Sam Murray" userId="c999974b-06f6-4f60-8d63-947d378450fc" providerId="ADAL" clId="{0C996E13-5D09-9941-B3FE-BCC3C0A42B9B}" dt="2023-08-10T22:15:35.762" v="5" actId="14100"/>
          <ac:picMkLst>
            <pc:docMk/>
            <pc:sldMk cId="0" sldId="260"/>
            <ac:picMk id="3" creationId="{FADDD632-D431-D85D-25E6-0B7BB3788DDE}"/>
          </ac:picMkLst>
        </pc:picChg>
        <pc:picChg chg="del">
          <ac:chgData name="Sam Murray" userId="c999974b-06f6-4f60-8d63-947d378450fc" providerId="ADAL" clId="{0C996E13-5D09-9941-B3FE-BCC3C0A42B9B}" dt="2023-08-10T22:15:25.506" v="0" actId="478"/>
          <ac:picMkLst>
            <pc:docMk/>
            <pc:sldMk cId="0" sldId="260"/>
            <ac:picMk id="154" creationId="{00000000-0000-0000-0000-000000000000}"/>
          </ac:picMkLst>
        </pc:picChg>
        <pc:extLst>
          <p:ext xmlns:p="http://schemas.openxmlformats.org/presentationml/2006/main" uri="{D6D511B9-2390-475A-947B-AFAB55BFBCF1}">
            <pc226:cmChg xmlns:pc226="http://schemas.microsoft.com/office/powerpoint/2022/06/main/command" chg="del">
              <pc226:chgData name="Sam Murray" userId="c999974b-06f6-4f60-8d63-947d378450fc" providerId="ADAL" clId="{0C996E13-5D09-9941-B3FE-BCC3C0A42B9B}" dt="2023-08-10T22:15:40.149" v="6"/>
              <pc2:cmMkLst xmlns:pc2="http://schemas.microsoft.com/office/powerpoint/2019/9/main/command">
                <pc:docMk/>
                <pc:sldMk cId="0" sldId="260"/>
                <pc2:cmMk id="{E47934BF-11EE-4C8F-B523-69FE64613DAB}"/>
              </pc2:cmMkLst>
            </pc226:cmChg>
          </p:ext>
        </pc:extLst>
      </pc:sldChg>
      <pc:sldChg chg="delCm">
        <pc:chgData name="Sam Murray" userId="c999974b-06f6-4f60-8d63-947d378450fc" providerId="ADAL" clId="{0C996E13-5D09-9941-B3FE-BCC3C0A42B9B}" dt="2023-08-10T22:16:03.579" v="21"/>
        <pc:sldMkLst>
          <pc:docMk/>
          <pc:sldMk cId="2239328084" sldId="292"/>
        </pc:sldMkLst>
        <pc:extLst>
          <p:ext xmlns:p="http://schemas.openxmlformats.org/presentationml/2006/main" uri="{D6D511B9-2390-475A-947B-AFAB55BFBCF1}">
            <pc226:cmChg xmlns:pc226="http://schemas.microsoft.com/office/powerpoint/2022/06/main/command" chg="del">
              <pc226:chgData name="Sam Murray" userId="c999974b-06f6-4f60-8d63-947d378450fc" providerId="ADAL" clId="{0C996E13-5D09-9941-B3FE-BCC3C0A42B9B}" dt="2023-08-10T22:16:03.579" v="21"/>
              <pc2:cmMkLst xmlns:pc2="http://schemas.microsoft.com/office/powerpoint/2019/9/main/command">
                <pc:docMk/>
                <pc:sldMk cId="2239328084" sldId="292"/>
                <pc2:cmMk id="{6C94725E-D861-43F2-B327-C748E782381D}"/>
              </pc2:cmMkLst>
            </pc226:cmChg>
          </p:ext>
        </pc:extLst>
      </pc:sldChg>
      <pc:sldChg chg="delCm">
        <pc:chgData name="Sam Murray" userId="c999974b-06f6-4f60-8d63-947d378450fc" providerId="ADAL" clId="{0C996E13-5D09-9941-B3FE-BCC3C0A42B9B}" dt="2023-08-10T22:16:06.537" v="22"/>
        <pc:sldMkLst>
          <pc:docMk/>
          <pc:sldMk cId="932174578" sldId="345"/>
        </pc:sldMkLst>
        <pc:extLst>
          <p:ext xmlns:p="http://schemas.openxmlformats.org/presentationml/2006/main" uri="{D6D511B9-2390-475A-947B-AFAB55BFBCF1}">
            <pc226:cmChg xmlns:pc226="http://schemas.microsoft.com/office/powerpoint/2022/06/main/command" chg="del">
              <pc226:chgData name="Sam Murray" userId="c999974b-06f6-4f60-8d63-947d378450fc" providerId="ADAL" clId="{0C996E13-5D09-9941-B3FE-BCC3C0A42B9B}" dt="2023-08-10T22:16:06.537" v="22"/>
              <pc2:cmMkLst xmlns:pc2="http://schemas.microsoft.com/office/powerpoint/2019/9/main/command">
                <pc:docMk/>
                <pc:sldMk cId="932174578" sldId="345"/>
                <pc2:cmMk id="{B6806C7F-9052-44D6-A4E9-DDF073B24903}"/>
              </pc2:cmMkLst>
            </pc226:cmChg>
          </p:ext>
        </pc:extLst>
      </pc:sldChg>
      <pc:sldChg chg="delCm">
        <pc:chgData name="Sam Murray" userId="c999974b-06f6-4f60-8d63-947d378450fc" providerId="ADAL" clId="{0C996E13-5D09-9941-B3FE-BCC3C0A42B9B}" dt="2023-08-10T22:16:12.837" v="23"/>
        <pc:sldMkLst>
          <pc:docMk/>
          <pc:sldMk cId="4094548858" sldId="387"/>
        </pc:sldMkLst>
        <pc:extLst>
          <p:ext xmlns:p="http://schemas.openxmlformats.org/presentationml/2006/main" uri="{D6D511B9-2390-475A-947B-AFAB55BFBCF1}">
            <pc226:cmChg xmlns:pc226="http://schemas.microsoft.com/office/powerpoint/2022/06/main/command" chg="del">
              <pc226:chgData name="Sam Murray" userId="c999974b-06f6-4f60-8d63-947d378450fc" providerId="ADAL" clId="{0C996E13-5D09-9941-B3FE-BCC3C0A42B9B}" dt="2023-08-10T22:16:12.837" v="23"/>
              <pc2:cmMkLst xmlns:pc2="http://schemas.microsoft.com/office/powerpoint/2019/9/main/command">
                <pc:docMk/>
                <pc:sldMk cId="4094548858" sldId="387"/>
                <pc2:cmMk id="{01734B09-C82C-4C64-8C3B-E26CB1C2B21A}"/>
              </pc2:cmMkLst>
            </pc226:cmChg>
          </p:ext>
        </pc:extLst>
      </pc:sldChg>
      <pc:sldChg chg="delCm">
        <pc:chgData name="Sam Murray" userId="c999974b-06f6-4f60-8d63-947d378450fc" providerId="ADAL" clId="{0C996E13-5D09-9941-B3FE-BCC3C0A42B9B}" dt="2023-08-10T22:16:16.162" v="24"/>
        <pc:sldMkLst>
          <pc:docMk/>
          <pc:sldMk cId="3115040743" sldId="390"/>
        </pc:sldMkLst>
        <pc:extLst>
          <p:ext xmlns:p="http://schemas.openxmlformats.org/presentationml/2006/main" uri="{D6D511B9-2390-475A-947B-AFAB55BFBCF1}">
            <pc226:cmChg xmlns:pc226="http://schemas.microsoft.com/office/powerpoint/2022/06/main/command" chg="del">
              <pc226:chgData name="Sam Murray" userId="c999974b-06f6-4f60-8d63-947d378450fc" providerId="ADAL" clId="{0C996E13-5D09-9941-B3FE-BCC3C0A42B9B}" dt="2023-08-10T22:16:16.162" v="24"/>
              <pc2:cmMkLst xmlns:pc2="http://schemas.microsoft.com/office/powerpoint/2019/9/main/command">
                <pc:docMk/>
                <pc:sldMk cId="3115040743" sldId="390"/>
                <pc2:cmMk id="{1C9CD0D6-EF99-434A-9686-F404ED6D55C3}"/>
              </pc2:cmMkLst>
            </pc226:cmChg>
          </p:ext>
        </pc:extLst>
      </pc:sldChg>
      <pc:sldChg chg="modSp mod delCm">
        <pc:chgData name="Sam Murray" userId="c999974b-06f6-4f60-8d63-947d378450fc" providerId="ADAL" clId="{0C996E13-5D09-9941-B3FE-BCC3C0A42B9B}" dt="2023-08-10T22:15:55.904" v="19"/>
        <pc:sldMkLst>
          <pc:docMk/>
          <pc:sldMk cId="349874883" sldId="393"/>
        </pc:sldMkLst>
        <pc:spChg chg="mod">
          <ac:chgData name="Sam Murray" userId="c999974b-06f6-4f60-8d63-947d378450fc" providerId="ADAL" clId="{0C996E13-5D09-9941-B3FE-BCC3C0A42B9B}" dt="2023-08-10T22:15:54.034" v="18" actId="20577"/>
          <ac:spMkLst>
            <pc:docMk/>
            <pc:sldMk cId="349874883" sldId="393"/>
            <ac:spMk id="183" creationId="{00000000-0000-0000-0000-000000000000}"/>
          </ac:spMkLst>
        </pc:spChg>
        <pc:extLst>
          <p:ext xmlns:p="http://schemas.openxmlformats.org/presentationml/2006/main" uri="{D6D511B9-2390-475A-947B-AFAB55BFBCF1}">
            <pc226:cmChg xmlns:pc226="http://schemas.microsoft.com/office/powerpoint/2022/06/main/command" chg="del">
              <pc226:chgData name="Sam Murray" userId="c999974b-06f6-4f60-8d63-947d378450fc" providerId="ADAL" clId="{0C996E13-5D09-9941-B3FE-BCC3C0A42B9B}" dt="2023-08-10T22:15:55.904" v="19"/>
              <pc2:cmMkLst xmlns:pc2="http://schemas.microsoft.com/office/powerpoint/2019/9/main/command">
                <pc:docMk/>
                <pc:sldMk cId="349874883" sldId="393"/>
                <pc2:cmMk id="{159E89E5-8C08-4A6A-BB50-3A6E6AAB9524}"/>
              </pc2:cmMkLst>
            </pc226:cmChg>
          </p:ext>
        </pc:extLst>
      </pc:sldChg>
      <pc:sldChg chg="delCm">
        <pc:chgData name="Sam Murray" userId="c999974b-06f6-4f60-8d63-947d378450fc" providerId="ADAL" clId="{0C996E13-5D09-9941-B3FE-BCC3C0A42B9B}" dt="2023-08-10T22:15:59.568" v="20"/>
        <pc:sldMkLst>
          <pc:docMk/>
          <pc:sldMk cId="4029818224" sldId="394"/>
        </pc:sldMkLst>
        <pc:extLst>
          <p:ext xmlns:p="http://schemas.openxmlformats.org/presentationml/2006/main" uri="{D6D511B9-2390-475A-947B-AFAB55BFBCF1}">
            <pc226:cmChg xmlns:pc226="http://schemas.microsoft.com/office/powerpoint/2022/06/main/command" chg="del">
              <pc226:chgData name="Sam Murray" userId="c999974b-06f6-4f60-8d63-947d378450fc" providerId="ADAL" clId="{0C996E13-5D09-9941-B3FE-BCC3C0A42B9B}" dt="2023-08-10T22:15:59.568" v="20"/>
              <pc2:cmMkLst xmlns:pc2="http://schemas.microsoft.com/office/powerpoint/2019/9/main/command">
                <pc:docMk/>
                <pc:sldMk cId="4029818224" sldId="394"/>
                <pc2:cmMk id="{CCE92EEB-B2F8-4673-B5C0-DDA90D3D67D7}"/>
              </pc2:cmMkLst>
            </pc226:cmChg>
          </p:ext>
        </pc:extLst>
      </pc:sldChg>
    </pc:docChg>
  </pc:docChgLst>
  <pc:docChgLst>
    <pc:chgData name="Ellie Moore" userId="S::emoore@hollows.nz::db685b71-ef97-495b-be57-2cae1681bf1e" providerId="AD" clId="Web-{48B6198B-A966-CBC7-030B-85740FEBA24F}"/>
    <pc:docChg chg="addSld delSld modSld">
      <pc:chgData name="Ellie Moore" userId="S::emoore@hollows.nz::db685b71-ef97-495b-be57-2cae1681bf1e" providerId="AD" clId="Web-{48B6198B-A966-CBC7-030B-85740FEBA24F}" dt="2023-08-25T18:55:02.190" v="31"/>
      <pc:docMkLst>
        <pc:docMk/>
      </pc:docMkLst>
      <pc:sldChg chg="modNotes">
        <pc:chgData name="Ellie Moore" userId="S::emoore@hollows.nz::db685b71-ef97-495b-be57-2cae1681bf1e" providerId="AD" clId="Web-{48B6198B-A966-CBC7-030B-85740FEBA24F}" dt="2023-08-25T18:53:15.516" v="21"/>
        <pc:sldMkLst>
          <pc:docMk/>
          <pc:sldMk cId="0" sldId="260"/>
        </pc:sldMkLst>
      </pc:sldChg>
      <pc:sldChg chg="del">
        <pc:chgData name="Ellie Moore" userId="S::emoore@hollows.nz::db685b71-ef97-495b-be57-2cae1681bf1e" providerId="AD" clId="Web-{48B6198B-A966-CBC7-030B-85740FEBA24F}" dt="2023-08-25T18:53:45.657" v="24"/>
        <pc:sldMkLst>
          <pc:docMk/>
          <pc:sldMk cId="0" sldId="262"/>
        </pc:sldMkLst>
      </pc:sldChg>
      <pc:sldChg chg="del">
        <pc:chgData name="Ellie Moore" userId="S::emoore@hollows.nz::db685b71-ef97-495b-be57-2cae1681bf1e" providerId="AD" clId="Web-{48B6198B-A966-CBC7-030B-85740FEBA24F}" dt="2023-08-25T18:53:28.594" v="23"/>
        <pc:sldMkLst>
          <pc:docMk/>
          <pc:sldMk cId="0" sldId="263"/>
        </pc:sldMkLst>
      </pc:sldChg>
      <pc:sldChg chg="modSp">
        <pc:chgData name="Ellie Moore" userId="S::emoore@hollows.nz::db685b71-ef97-495b-be57-2cae1681bf1e" providerId="AD" clId="Web-{48B6198B-A966-CBC7-030B-85740FEBA24F}" dt="2023-08-25T18:52:46.281" v="14" actId="20577"/>
        <pc:sldMkLst>
          <pc:docMk/>
          <pc:sldMk cId="2801669261" sldId="346"/>
        </pc:sldMkLst>
        <pc:spChg chg="mod">
          <ac:chgData name="Ellie Moore" userId="S::emoore@hollows.nz::db685b71-ef97-495b-be57-2cae1681bf1e" providerId="AD" clId="Web-{48B6198B-A966-CBC7-030B-85740FEBA24F}" dt="2023-08-25T18:52:46.281" v="14" actId="20577"/>
          <ac:spMkLst>
            <pc:docMk/>
            <pc:sldMk cId="2801669261" sldId="346"/>
            <ac:spMk id="6" creationId="{6AFA029F-9AD0-5D21-FBF4-B26A20B90738}"/>
          </ac:spMkLst>
        </pc:spChg>
      </pc:sldChg>
      <pc:sldChg chg="modSp">
        <pc:chgData name="Ellie Moore" userId="S::emoore@hollows.nz::db685b71-ef97-495b-be57-2cae1681bf1e" providerId="AD" clId="Web-{48B6198B-A966-CBC7-030B-85740FEBA24F}" dt="2023-08-25T18:49:14.041" v="8" actId="20577"/>
        <pc:sldMkLst>
          <pc:docMk/>
          <pc:sldMk cId="460092897" sldId="384"/>
        </pc:sldMkLst>
        <pc:spChg chg="mod">
          <ac:chgData name="Ellie Moore" userId="S::emoore@hollows.nz::db685b71-ef97-495b-be57-2cae1681bf1e" providerId="AD" clId="Web-{48B6198B-A966-CBC7-030B-85740FEBA24F}" dt="2023-08-25T18:49:14.041" v="8" actId="20577"/>
          <ac:spMkLst>
            <pc:docMk/>
            <pc:sldMk cId="460092897" sldId="384"/>
            <ac:spMk id="6" creationId="{C0C6C319-B6C3-ACFE-F415-3E7EBB487DFC}"/>
          </ac:spMkLst>
        </pc:spChg>
        <pc:spChg chg="mod">
          <ac:chgData name="Ellie Moore" userId="S::emoore@hollows.nz::db685b71-ef97-495b-be57-2cae1681bf1e" providerId="AD" clId="Web-{48B6198B-A966-CBC7-030B-85740FEBA24F}" dt="2023-08-25T18:49:05.759" v="0" actId="20577"/>
          <ac:spMkLst>
            <pc:docMk/>
            <pc:sldMk cId="460092897" sldId="384"/>
            <ac:spMk id="7" creationId="{A215D4D3-2EA5-7256-57E0-EB9DFF341084}"/>
          </ac:spMkLst>
        </pc:spChg>
        <pc:spChg chg="mod">
          <ac:chgData name="Ellie Moore" userId="S::emoore@hollows.nz::db685b71-ef97-495b-be57-2cae1681bf1e" providerId="AD" clId="Web-{48B6198B-A966-CBC7-030B-85740FEBA24F}" dt="2023-08-25T18:49:10.166" v="2" actId="20577"/>
          <ac:spMkLst>
            <pc:docMk/>
            <pc:sldMk cId="460092897" sldId="384"/>
            <ac:spMk id="8" creationId="{00BE0BB7-4F5F-79A2-19B7-6F1BA88EBA5E}"/>
          </ac:spMkLst>
        </pc:spChg>
      </pc:sldChg>
      <pc:sldChg chg="modNotes">
        <pc:chgData name="Ellie Moore" userId="S::emoore@hollows.nz::db685b71-ef97-495b-be57-2cae1681bf1e" providerId="AD" clId="Web-{48B6198B-A966-CBC7-030B-85740FEBA24F}" dt="2023-08-25T18:55:02.190" v="31"/>
        <pc:sldMkLst>
          <pc:docMk/>
          <pc:sldMk cId="349874883" sldId="393"/>
        </pc:sldMkLst>
      </pc:sldChg>
      <pc:sldChg chg="add">
        <pc:chgData name="Ellie Moore" userId="S::emoore@hollows.nz::db685b71-ef97-495b-be57-2cae1681bf1e" providerId="AD" clId="Web-{48B6198B-A966-CBC7-030B-85740FEBA24F}" dt="2023-08-25T18:53:18.281" v="22"/>
        <pc:sldMkLst>
          <pc:docMk/>
          <pc:sldMk cId="4255506327" sldId="396"/>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3" Type="http://schemas.openxmlformats.org/officeDocument/2006/relationships/hyperlink" Target="https://www.hollows.org.nz/resources/eye-health/cataract" TargetMode="External"/><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3" Type="http://schemas.openxmlformats.org/officeDocument/2006/relationships/hyperlink" Target="https://www.hollows.org.nz/resources/eye-health/cataract" TargetMode="External"/><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0"/>
        <p:cNvGrpSpPr/>
        <p:nvPr/>
      </p:nvGrpSpPr>
      <p:grpSpPr>
        <a:xfrm>
          <a:off x="0" y="0"/>
          <a:ext cx="0" cy="0"/>
          <a:chOff x="0" y="0"/>
          <a:chExt cx="0" cy="0"/>
        </a:xfrm>
      </p:grpSpPr>
      <p:sp>
        <p:nvSpPr>
          <p:cNvPr id="111" name="Google Shape;111;g2373ef2373a_0_15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2" name="Google Shape;112;g2373ef2373a_0_15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228600" algn="l" rtl="0">
              <a:lnSpc>
                <a:spcPct val="115000"/>
              </a:lnSpc>
              <a:spcBef>
                <a:spcPts val="1200"/>
              </a:spcBef>
              <a:spcAft>
                <a:spcPts val="0"/>
              </a:spcAft>
              <a:buNone/>
            </a:pPr>
            <a:endParaRPr dirty="0"/>
          </a:p>
          <a:p>
            <a:pPr marL="0" lvl="0" indent="-228600" algn="l" rtl="0">
              <a:lnSpc>
                <a:spcPct val="115000"/>
              </a:lnSpc>
              <a:spcBef>
                <a:spcPts val="1200"/>
              </a:spcBef>
              <a:spcAft>
                <a:spcPts val="0"/>
              </a:spcAft>
              <a:buNone/>
            </a:pPr>
            <a:r>
              <a:rPr lang="en-GB" dirty="0"/>
              <a:t>1.</a:t>
            </a:r>
            <a:r>
              <a:rPr lang="en-GB" sz="700" dirty="0">
                <a:latin typeface="Times New Roman"/>
                <a:ea typeface="Times New Roman"/>
                <a:cs typeface="Times New Roman"/>
                <a:sym typeface="Times New Roman"/>
              </a:rPr>
              <a:t>     </a:t>
            </a:r>
            <a:r>
              <a:rPr lang="en-GB" dirty="0"/>
              <a:t>What is a legacy? What is a Foundation?</a:t>
            </a:r>
          </a:p>
          <a:p>
            <a:pPr marL="0" lvl="0" indent="-228600" algn="l" rtl="0">
              <a:lnSpc>
                <a:spcPct val="115000"/>
              </a:lnSpc>
              <a:spcBef>
                <a:spcPts val="1200"/>
              </a:spcBef>
              <a:spcAft>
                <a:spcPts val="0"/>
              </a:spcAft>
              <a:buNone/>
            </a:pPr>
            <a:r>
              <a:rPr lang="en-GB" dirty="0"/>
              <a:t>2.</a:t>
            </a:r>
            <a:r>
              <a:rPr lang="en-GB" sz="700" dirty="0">
                <a:latin typeface="Times New Roman"/>
                <a:ea typeface="Times New Roman"/>
                <a:cs typeface="Times New Roman"/>
                <a:sym typeface="Times New Roman"/>
              </a:rPr>
              <a:t>     </a:t>
            </a:r>
            <a:r>
              <a:rPr lang="en-GB" dirty="0"/>
              <a:t>How does it help others?</a:t>
            </a:r>
          </a:p>
          <a:p>
            <a:pPr marL="0" lvl="0" indent="-228600" algn="l" rtl="0">
              <a:lnSpc>
                <a:spcPct val="115000"/>
              </a:lnSpc>
              <a:spcBef>
                <a:spcPts val="1200"/>
              </a:spcBef>
              <a:spcAft>
                <a:spcPts val="0"/>
              </a:spcAft>
              <a:buNone/>
            </a:pPr>
            <a:r>
              <a:rPr lang="en-GB" dirty="0"/>
              <a:t>3.</a:t>
            </a:r>
            <a:r>
              <a:rPr lang="en-GB" sz="700" dirty="0">
                <a:latin typeface="Times New Roman"/>
                <a:ea typeface="Times New Roman"/>
                <a:cs typeface="Times New Roman"/>
                <a:sym typeface="Times New Roman"/>
              </a:rPr>
              <a:t>     </a:t>
            </a:r>
            <a:r>
              <a:rPr lang="en-GB" dirty="0"/>
              <a:t>Sustainable Development Goals</a:t>
            </a:r>
          </a:p>
          <a:p>
            <a:pPr marL="0" lvl="0" indent="-228600" algn="l" rtl="0">
              <a:lnSpc>
                <a:spcPct val="115000"/>
              </a:lnSpc>
              <a:spcBef>
                <a:spcPts val="1200"/>
              </a:spcBef>
              <a:spcAft>
                <a:spcPts val="0"/>
              </a:spcAft>
              <a:buNone/>
            </a:pPr>
            <a:r>
              <a:rPr lang="en-GB" dirty="0"/>
              <a:t>4.</a:t>
            </a:r>
            <a:r>
              <a:rPr lang="en-GB" sz="700" dirty="0">
                <a:latin typeface="Times New Roman"/>
                <a:ea typeface="Times New Roman"/>
                <a:cs typeface="Times New Roman"/>
                <a:sym typeface="Times New Roman"/>
              </a:rPr>
              <a:t>     </a:t>
            </a:r>
            <a:r>
              <a:rPr lang="en-GB" dirty="0"/>
              <a:t>Humanity Awards</a:t>
            </a:r>
          </a:p>
          <a:p>
            <a:pPr marL="0" lvl="0" indent="0" algn="l" rtl="0">
              <a:lnSpc>
                <a:spcPct val="115000"/>
              </a:lnSpc>
              <a:spcBef>
                <a:spcPts val="1200"/>
              </a:spcBef>
              <a:spcAft>
                <a:spcPts val="0"/>
              </a:spcAft>
              <a:buNone/>
            </a:pPr>
            <a:endParaRPr lang="en-GB" dirty="0"/>
          </a:p>
          <a:p>
            <a:pPr marL="0" lvl="0" indent="0" algn="l" rtl="0">
              <a:lnSpc>
                <a:spcPct val="115000"/>
              </a:lnSpc>
              <a:spcBef>
                <a:spcPts val="1200"/>
              </a:spcBef>
              <a:spcAft>
                <a:spcPts val="0"/>
              </a:spcAft>
              <a:buNone/>
            </a:pPr>
            <a:r>
              <a:rPr lang="en-GB" i="1" dirty="0"/>
              <a:t> </a:t>
            </a:r>
          </a:p>
          <a:p>
            <a:pPr marL="0" lvl="0" indent="0" algn="l" rtl="0">
              <a:lnSpc>
                <a:spcPct val="115000"/>
              </a:lnSpc>
              <a:spcBef>
                <a:spcPts val="1200"/>
              </a:spcBef>
              <a:spcAft>
                <a:spcPts val="0"/>
              </a:spcAft>
              <a:buNone/>
            </a:pPr>
            <a:r>
              <a:rPr lang="en-GB" dirty="0"/>
              <a:t> </a:t>
            </a:r>
          </a:p>
          <a:p>
            <a:pPr marL="0" lvl="0" indent="0" algn="l" rtl="0">
              <a:lnSpc>
                <a:spcPct val="115000"/>
              </a:lnSpc>
              <a:spcBef>
                <a:spcPts val="1200"/>
              </a:spcBef>
              <a:spcAft>
                <a:spcPts val="0"/>
              </a:spcAft>
              <a:buNone/>
            </a:pPr>
            <a:endParaRPr lang="en-GB" dirty="0"/>
          </a:p>
          <a:p>
            <a:pPr marL="0" lvl="0" indent="0" algn="l" rtl="0">
              <a:spcBef>
                <a:spcPts val="0"/>
              </a:spcBef>
              <a:spcAft>
                <a:spcPts val="0"/>
              </a:spcAft>
              <a:buNone/>
            </a:pPr>
            <a:endParaRPr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8"/>
        <p:cNvGrpSpPr/>
        <p:nvPr/>
      </p:nvGrpSpPr>
      <p:grpSpPr>
        <a:xfrm>
          <a:off x="0" y="0"/>
          <a:ext cx="0" cy="0"/>
          <a:chOff x="0" y="0"/>
          <a:chExt cx="0" cy="0"/>
        </a:xfrm>
      </p:grpSpPr>
      <p:sp>
        <p:nvSpPr>
          <p:cNvPr id="219" name="Google Shape;219;g23dc36e2242_0_16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0" name="Google Shape;220;g23dc36e2242_0_16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a:p>
            <a:pPr marL="0" lvl="0" indent="0" algn="l" rtl="0">
              <a:spcBef>
                <a:spcPts val="0"/>
              </a:spcBef>
              <a:spcAft>
                <a:spcPts val="0"/>
              </a:spcAft>
              <a:buNone/>
            </a:pPr>
            <a:endParaRPr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NZ" sz="1000" b="1" dirty="0">
                <a:latin typeface="Arial" panose="020B0604020202020204" pitchFamily="34" charset="0"/>
                <a:cs typeface="Arial" panose="020B0604020202020204" pitchFamily="34" charset="0"/>
              </a:rPr>
              <a:t>The Fred Hollows Foundation NZ, also known as The Foundation are ending avoidable blindness by: </a:t>
            </a:r>
          </a:p>
          <a:p>
            <a:endParaRPr lang="en-NZ" sz="1000" b="1" dirty="0">
              <a:latin typeface="Arial" panose="020B0604020202020204" pitchFamily="34" charset="0"/>
              <a:cs typeface="Arial" panose="020B060402020202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NZ" sz="1000" b="0" dirty="0">
                <a:solidFill>
                  <a:schemeClr val="tx1"/>
                </a:solidFill>
                <a:latin typeface="Arial" panose="020B0604020202020204" pitchFamily="34" charset="0"/>
                <a:cs typeface="Arial" panose="020B0604020202020204" pitchFamily="34" charset="0"/>
              </a:rPr>
              <a:t>Restoring and preserving sight</a:t>
            </a:r>
          </a:p>
          <a:p>
            <a:pPr marL="171450" indent="-171450">
              <a:buFont typeface="Arial" panose="020B0604020202020204" pitchFamily="34" charset="0"/>
              <a:buChar char="•"/>
              <a:defRPr/>
            </a:pPr>
            <a:r>
              <a:rPr lang="en-NZ" sz="1000" dirty="0">
                <a:solidFill>
                  <a:prstClr val="black"/>
                </a:solidFill>
                <a:latin typeface="Arial"/>
                <a:cs typeface="Arial"/>
              </a:rPr>
              <a:t>Training </a:t>
            </a:r>
            <a:r>
              <a:rPr lang="en-NZ" sz="1000" b="0" kern="1200" dirty="0">
                <a:solidFill>
                  <a:prstClr val="black"/>
                </a:solidFill>
                <a:latin typeface="Arial"/>
                <a:cs typeface="Arial"/>
              </a:rPr>
              <a:t>and </a:t>
            </a:r>
            <a:r>
              <a:rPr lang="en-NZ" sz="1000" dirty="0">
                <a:solidFill>
                  <a:prstClr val="black"/>
                </a:solidFill>
                <a:latin typeface="Arial"/>
                <a:cs typeface="Arial"/>
              </a:rPr>
              <a:t>supporting doctors and nurses</a:t>
            </a:r>
            <a:endParaRPr lang="en-NZ" sz="1000" b="0" dirty="0">
              <a:solidFill>
                <a:schemeClr val="tx1"/>
              </a:solidFill>
              <a:latin typeface="Arial" panose="020B0604020202020204" pitchFamily="34" charset="0"/>
              <a:cs typeface="Arial" panose="020B0604020202020204" pitchFamily="34" charset="0"/>
            </a:endParaRPr>
          </a:p>
          <a:p>
            <a:pPr marL="171450" indent="-171450">
              <a:buFont typeface="Arial" panose="020B0604020202020204" pitchFamily="34" charset="0"/>
              <a:buChar char="•"/>
              <a:defRPr/>
            </a:pPr>
            <a:r>
              <a:rPr lang="en-NZ" sz="1000" dirty="0">
                <a:solidFill>
                  <a:prstClr val="black"/>
                </a:solidFill>
                <a:latin typeface="Arial"/>
                <a:cs typeface="Arial"/>
              </a:rPr>
              <a:t>Strengthening local health systems</a:t>
            </a:r>
            <a:endParaRPr lang="en-NZ" sz="1000" b="0" kern="1200" dirty="0">
              <a:solidFill>
                <a:prstClr val="black"/>
              </a:solidFill>
              <a:latin typeface="Arial" panose="020B0604020202020204" pitchFamily="34" charset="0"/>
              <a:cs typeface="Arial" panose="020B060402020202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NZ" sz="1000" dirty="0">
                <a:solidFill>
                  <a:prstClr val="black"/>
                </a:solidFill>
                <a:latin typeface="Arial"/>
                <a:cs typeface="Arial"/>
              </a:rPr>
              <a:t>Driving</a:t>
            </a:r>
            <a:r>
              <a:rPr lang="en-NZ" sz="1000" b="0" kern="1200" dirty="0">
                <a:solidFill>
                  <a:prstClr val="black"/>
                </a:solidFill>
                <a:latin typeface="Arial"/>
                <a:cs typeface="Arial"/>
              </a:rPr>
              <a:t> innovation and research</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NZ" sz="1000" b="0" kern="1200" dirty="0">
              <a:solidFill>
                <a:prstClr val="black"/>
              </a:solidFill>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NZ" sz="1000" b="0" kern="1200" dirty="0">
                <a:solidFill>
                  <a:prstClr val="black"/>
                </a:solidFill>
                <a:latin typeface="Arial" panose="020B0604020202020204" pitchFamily="34" charset="0"/>
                <a:ea typeface="+mn-ea"/>
                <a:cs typeface="Arial" panose="020B0604020202020204" pitchFamily="34" charset="0"/>
              </a:rPr>
              <a:t>Let’s take a deep-dive into each of these:</a:t>
            </a:r>
          </a:p>
          <a:p>
            <a:endParaRPr lang="en-NZ" b="0" dirty="0"/>
          </a:p>
        </p:txBody>
      </p:sp>
      <p:sp>
        <p:nvSpPr>
          <p:cNvPr id="4" name="Slide Number Placeholder 3"/>
          <p:cNvSpPr>
            <a:spLocks noGrp="1"/>
          </p:cNvSpPr>
          <p:nvPr>
            <p:ph type="sldNum" sz="quarter" idx="5"/>
          </p:nvPr>
        </p:nvSpPr>
        <p:spPr/>
        <p:txBody>
          <a:bodyPr/>
          <a:lstStyle/>
          <a:p>
            <a:fld id="{BB3101F3-AE78-4AFD-A8EC-CA1ECC0F1AC8}" type="slidenum">
              <a:rPr lang="en-NZ" smtClean="0"/>
              <a:t>12</a:t>
            </a:fld>
            <a:endParaRPr lang="en-NZ" dirty="0"/>
          </a:p>
        </p:txBody>
      </p:sp>
    </p:spTree>
    <p:extLst>
      <p:ext uri="{BB962C8B-B14F-4D97-AF65-F5344CB8AC3E}">
        <p14:creationId xmlns:p14="http://schemas.microsoft.com/office/powerpoint/2010/main" val="263757225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NZ" sz="1000" b="1" dirty="0">
                <a:latin typeface="Arial" panose="020B0604020202020204" pitchFamily="34" charset="0"/>
                <a:cs typeface="Arial" panose="020B0604020202020204" pitchFamily="34" charset="0"/>
              </a:rPr>
              <a:t>Restoring and preserving sight:</a:t>
            </a:r>
          </a:p>
          <a:p>
            <a:pPr marL="158750" indent="0">
              <a:buNone/>
            </a:pPr>
            <a:endParaRPr lang="en-NZ" sz="1000" dirty="0">
              <a:latin typeface="Arial" panose="020B0604020202020204" pitchFamily="34" charset="0"/>
              <a:cs typeface="Arial" panose="020B0604020202020204" pitchFamily="34" charset="0"/>
            </a:endParaRPr>
          </a:p>
          <a:p>
            <a:r>
              <a:rPr lang="en-NZ" sz="1000" dirty="0">
                <a:latin typeface="Arial" panose="020B0604020202020204" pitchFamily="34" charset="0"/>
                <a:cs typeface="Arial" panose="020B0604020202020204" pitchFamily="34" charset="0"/>
              </a:rPr>
              <a:t>Globally it’s estimated that 9 out of 10 people who are blind don’t need to be. </a:t>
            </a:r>
          </a:p>
          <a:p>
            <a:endParaRPr lang="en-NZ" sz="1000" dirty="0">
              <a:latin typeface="Arial" panose="020B0604020202020204" pitchFamily="34" charset="0"/>
              <a:cs typeface="Arial" panose="020B0604020202020204" pitchFamily="34" charset="0"/>
            </a:endParaRPr>
          </a:p>
          <a:p>
            <a:r>
              <a:rPr lang="en-NZ" sz="1000" dirty="0">
                <a:latin typeface="Arial" panose="020B0604020202020204" pitchFamily="34" charset="0"/>
                <a:cs typeface="Arial" panose="020B0604020202020204" pitchFamily="34" charset="0"/>
              </a:rPr>
              <a:t>It is estimated that at least 2.2 billion people around the world have a vision impairment, of whom at least 1.1 billion have a vision impairment that could have been prevented or is yet to be addressed.</a:t>
            </a:r>
          </a:p>
          <a:p>
            <a:endParaRPr lang="en-NZ" sz="1000" dirty="0">
              <a:latin typeface="Arial" panose="020B0604020202020204" pitchFamily="34" charset="0"/>
              <a:cs typeface="Arial" panose="020B0604020202020204" pitchFamily="34" charset="0"/>
            </a:endParaRPr>
          </a:p>
          <a:p>
            <a:r>
              <a:rPr lang="en-NZ" sz="1000" dirty="0"/>
              <a:t>In many cases a 20-minute cataract operation can restore sight, or antibiotics can treat blinding eye conditions. </a:t>
            </a:r>
          </a:p>
          <a:p>
            <a:endParaRPr lang="en-NZ" sz="1000" dirty="0">
              <a:latin typeface="Arial" panose="020B0604020202020204" pitchFamily="34" charset="0"/>
              <a:cs typeface="Arial" panose="020B0604020202020204" pitchFamily="34" charset="0"/>
            </a:endParaRPr>
          </a:p>
          <a:p>
            <a:r>
              <a:rPr lang="en-NZ" sz="1000" dirty="0">
                <a:latin typeface="Arial" panose="020B0604020202020204" pitchFamily="34" charset="0"/>
                <a:cs typeface="Arial" panose="020B0604020202020204" pitchFamily="34" charset="0"/>
              </a:rPr>
              <a:t>Some people simply need glasses. </a:t>
            </a:r>
          </a:p>
          <a:p>
            <a:endParaRPr lang="en-NZ" sz="1000" dirty="0">
              <a:latin typeface="Arial" panose="020B0604020202020204" pitchFamily="34" charset="0"/>
              <a:cs typeface="Arial" panose="020B0604020202020204" pitchFamily="34" charset="0"/>
            </a:endParaRPr>
          </a:p>
          <a:p>
            <a:pPr marL="158750" indent="0">
              <a:buNone/>
            </a:pPr>
            <a:endParaRPr lang="en-NZ"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B3101F3-AE78-4AFD-A8EC-CA1ECC0F1AC8}" type="slidenum">
              <a:rPr kumimoji="0" lang="en-NZ"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NZ"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4468773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NZ" sz="1000" dirty="0">
                <a:latin typeface="Arial" panose="020B0604020202020204" pitchFamily="34" charset="0"/>
                <a:cs typeface="Arial" panose="020B0604020202020204" pitchFamily="34" charset="0"/>
              </a:rPr>
              <a:t>The Fred Hollows Foundation NZ don’t work alone. They partner with </a:t>
            </a:r>
            <a:r>
              <a:rPr lang="en-NZ" sz="1000" b="0" i="0" u="none" strike="noStrike" baseline="0" dirty="0">
                <a:solidFill>
                  <a:srgbClr val="000000"/>
                </a:solidFill>
                <a:latin typeface="Arial" panose="020B0604020202020204" pitchFamily="34" charset="0"/>
                <a:cs typeface="Arial" panose="020B0604020202020204" pitchFamily="34" charset="0"/>
              </a:rPr>
              <a:t>local health authorities, universities, hospitals and other charities that work in eye care.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NZ" sz="1000" b="0" i="0" dirty="0">
              <a:solidFill>
                <a:srgbClr val="151515"/>
              </a:solidFill>
              <a:effectLst/>
              <a:latin typeface="Arial" panose="020B0604020202020204" pitchFamily="34" charset="0"/>
              <a:cs typeface="Arial" panose="020B0604020202020204" pitchFamily="34" charset="0"/>
            </a:endParaRPr>
          </a:p>
          <a:p>
            <a:pPr algn="l"/>
            <a:r>
              <a:rPr lang="en-NZ" sz="1000" b="0" i="0" u="none" strike="noStrike" baseline="0" dirty="0">
                <a:latin typeface="Arial" panose="020B0604020202020204" pitchFamily="34" charset="0"/>
                <a:cs typeface="Arial" panose="020B0604020202020204" pitchFamily="34" charset="0"/>
              </a:rPr>
              <a:t>Working with partners means The Foundation can provide long-term solutions and develop local leadership in eye care. This is an example of sustainability.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NZ" sz="1000" dirty="0">
              <a:latin typeface="Arial" panose="020B0604020202020204" pitchFamily="34" charset="0"/>
              <a:cs typeface="Arial" panose="020B0604020202020204" pitchFamily="34" charset="0"/>
            </a:endParaRPr>
          </a:p>
          <a:p>
            <a:pPr>
              <a:defRPr/>
            </a:pPr>
            <a:r>
              <a:rPr lang="en-NZ" sz="1000" dirty="0">
                <a:latin typeface="Arial"/>
                <a:cs typeface="Arial"/>
              </a:rPr>
              <a:t>Since The Foundation in NZ started, in the Pacific, over </a:t>
            </a:r>
            <a:r>
              <a:rPr lang="en-NZ" sz="1000" b="1" dirty="0">
                <a:latin typeface="Arial"/>
                <a:cs typeface="Arial"/>
              </a:rPr>
              <a:t>1.1 million people have received eye consultations </a:t>
            </a:r>
            <a:r>
              <a:rPr lang="en-NZ" sz="1000" dirty="0">
                <a:latin typeface="Arial"/>
                <a:cs typeface="Arial"/>
              </a:rPr>
              <a:t>and over </a:t>
            </a:r>
            <a:r>
              <a:rPr lang="en-NZ" sz="1000" b="1" dirty="0">
                <a:latin typeface="Arial"/>
                <a:cs typeface="Arial"/>
              </a:rPr>
              <a:t>88,000 people </a:t>
            </a:r>
            <a:r>
              <a:rPr lang="en-NZ" sz="1000" dirty="0">
                <a:latin typeface="Arial"/>
                <a:cs typeface="Arial"/>
              </a:rPr>
              <a:t>have had sight-saving surgery. They have </a:t>
            </a:r>
            <a:r>
              <a:rPr lang="en-NZ" sz="1000" dirty="0"/>
              <a:t>supported </a:t>
            </a:r>
            <a:r>
              <a:rPr lang="en-NZ" sz="1000"/>
              <a:t>the work</a:t>
            </a:r>
            <a:r>
              <a:rPr lang="en-NZ" sz="1000">
                <a:latin typeface="Arial"/>
                <a:cs typeface="Arial"/>
              </a:rPr>
              <a:t> </a:t>
            </a:r>
            <a:r>
              <a:rPr lang="en-NZ" sz="1000"/>
              <a:t>of</a:t>
            </a:r>
            <a:r>
              <a:rPr lang="en-NZ" sz="1000" dirty="0"/>
              <a:t> </a:t>
            </a:r>
            <a:r>
              <a:rPr lang="en-NZ" sz="1000" dirty="0">
                <a:latin typeface="Arial"/>
                <a:cs typeface="Arial"/>
              </a:rPr>
              <a:t>7 clinics and set-up </a:t>
            </a:r>
            <a:r>
              <a:rPr lang="en-NZ" sz="1000" b="1" dirty="0">
                <a:latin typeface="Arial"/>
                <a:cs typeface="Arial"/>
              </a:rPr>
              <a:t>annual outreach plans </a:t>
            </a:r>
            <a:r>
              <a:rPr lang="en-NZ" sz="1000" dirty="0">
                <a:latin typeface="Arial"/>
                <a:cs typeface="Arial"/>
              </a:rPr>
              <a:t>that assist in remote areas. </a:t>
            </a:r>
            <a:endParaRPr lang="en-NZ" sz="1000" dirty="0">
              <a:latin typeface="Arial" panose="020B0604020202020204" pitchFamily="34" charset="0"/>
              <a:cs typeface="Arial" panose="020B0604020202020204" pitchFamily="34" charset="0"/>
            </a:endParaRPr>
          </a:p>
          <a:p>
            <a:endParaRPr lang="en-US" dirty="0"/>
          </a:p>
        </p:txBody>
      </p:sp>
      <p:sp>
        <p:nvSpPr>
          <p:cNvPr id="4" name="Slide Number Placeholder 3"/>
          <p:cNvSpPr>
            <a:spLocks noGrp="1"/>
          </p:cNvSpPr>
          <p:nvPr>
            <p:ph type="sldNum" sz="quarter" idx="5"/>
          </p:nvPr>
        </p:nvSpPr>
        <p:spPr/>
        <p:txBody>
          <a:bodyPr/>
          <a:lstStyle/>
          <a:p>
            <a:fld id="{BB3101F3-AE78-4AFD-A8EC-CA1ECC0F1AC8}" type="slidenum">
              <a:rPr lang="en-NZ" smtClean="0"/>
              <a:t>14</a:t>
            </a:fld>
            <a:endParaRPr lang="en-NZ" dirty="0"/>
          </a:p>
        </p:txBody>
      </p:sp>
    </p:spTree>
    <p:extLst>
      <p:ext uri="{BB962C8B-B14F-4D97-AF65-F5344CB8AC3E}">
        <p14:creationId xmlns:p14="http://schemas.microsoft.com/office/powerpoint/2010/main" val="226954436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lnSpc>
                <a:spcPct val="114000"/>
              </a:lnSpc>
              <a:buNone/>
            </a:pPr>
            <a:r>
              <a:rPr lang="en-NZ" sz="1000" dirty="0">
                <a:latin typeface="Arial" panose="020B0604020202020204" pitchFamily="34" charset="0"/>
                <a:cs typeface="Arial" panose="020B0604020202020204" pitchFamily="34" charset="0"/>
              </a:rPr>
              <a:t>The main eye diseases and disorders The Foundation treat are:</a:t>
            </a:r>
          </a:p>
          <a:p>
            <a:pPr marL="0" indent="0">
              <a:lnSpc>
                <a:spcPct val="114000"/>
              </a:lnSpc>
              <a:buNone/>
            </a:pPr>
            <a:endParaRPr lang="en-NZ" sz="1000" dirty="0">
              <a:latin typeface="Arial" panose="020B0604020202020204" pitchFamily="34" charset="0"/>
              <a:cs typeface="Arial" panose="020B0604020202020204" pitchFamily="34" charset="0"/>
            </a:endParaRPr>
          </a:p>
          <a:p>
            <a:pPr marL="342900" marR="0" lvl="0" indent="-342900" algn="l" defTabSz="914400" rtl="0" eaLnBrk="1" fontAlgn="auto" latinLnBrk="0" hangingPunct="1">
              <a:lnSpc>
                <a:spcPct val="114000"/>
              </a:lnSpc>
              <a:spcBef>
                <a:spcPts val="0"/>
              </a:spcBef>
              <a:spcAft>
                <a:spcPts val="0"/>
              </a:spcAft>
              <a:buClrTx/>
              <a:buSzTx/>
              <a:buFontTx/>
              <a:buNone/>
              <a:tabLst/>
              <a:defRPr/>
            </a:pPr>
            <a:r>
              <a:rPr lang="en-NZ" sz="1000" b="1" dirty="0">
                <a:latin typeface="Arial" panose="020B0604020202020204" pitchFamily="34" charset="0"/>
                <a:cs typeface="Arial" panose="020B0604020202020204" pitchFamily="34" charset="0"/>
              </a:rPr>
              <a:t>Cataract surgeries. </a:t>
            </a:r>
            <a:r>
              <a:rPr lang="en-US" sz="1800" dirty="0">
                <a:solidFill>
                  <a:srgbClr val="0070C0"/>
                </a:solidFill>
                <a:effectLst/>
                <a:latin typeface="Arial" panose="020B0604020202020204" pitchFamily="34" charset="0"/>
                <a:ea typeface="Times New Roman" panose="02020603050405020304" pitchFamily="18" charset="0"/>
              </a:rPr>
              <a:t>Untreated cataract causes 88% of all blindness in Papua New Guinea </a:t>
            </a:r>
            <a:endParaRPr lang="en-NZ" sz="1000" b="1" dirty="0">
              <a:latin typeface="Arial" panose="020B0604020202020204" pitchFamily="34" charset="0"/>
              <a:cs typeface="Arial" panose="020B0604020202020204" pitchFamily="34" charset="0"/>
            </a:endParaRPr>
          </a:p>
          <a:p>
            <a:pPr marL="342900" marR="0" lvl="0" indent="-342900" algn="l" defTabSz="914400" rtl="0" eaLnBrk="1" fontAlgn="auto" latinLnBrk="0" hangingPunct="1">
              <a:lnSpc>
                <a:spcPct val="114000"/>
              </a:lnSpc>
              <a:spcBef>
                <a:spcPts val="0"/>
              </a:spcBef>
              <a:spcAft>
                <a:spcPts val="0"/>
              </a:spcAft>
              <a:buClrTx/>
              <a:buSzTx/>
              <a:buFontTx/>
              <a:buNone/>
              <a:tabLst/>
              <a:defRPr/>
            </a:pPr>
            <a:r>
              <a:rPr lang="en-NZ" sz="1000" b="1" dirty="0"/>
              <a:t>Diabetes</a:t>
            </a:r>
            <a:r>
              <a:rPr lang="en-NZ" sz="1000" b="1" dirty="0">
                <a:latin typeface="Arial"/>
                <a:cs typeface="Arial"/>
              </a:rPr>
              <a:t> Eye Disease: </a:t>
            </a:r>
            <a:r>
              <a:rPr lang="en-NZ" sz="1000" dirty="0">
                <a:latin typeface="Arial"/>
                <a:cs typeface="Arial"/>
              </a:rPr>
              <a:t>Diabetes Eye Disease is a complication of diabetes and is the world’s leading cause of blindness in the working age population.</a:t>
            </a:r>
            <a:endParaRPr lang="en-NZ" sz="1000" b="1" dirty="0">
              <a:solidFill>
                <a:schemeClr val="accent1">
                  <a:lumMod val="75000"/>
                </a:schemeClr>
              </a:solidFill>
              <a:latin typeface="Arial" panose="020B0604020202020204" pitchFamily="34" charset="0"/>
              <a:cs typeface="Arial" panose="020B0604020202020204" pitchFamily="34" charset="0"/>
            </a:endParaRPr>
          </a:p>
          <a:p>
            <a:pPr marL="342900" marR="0" lvl="0" indent="-342900" algn="l" defTabSz="914400" rtl="0" eaLnBrk="1" fontAlgn="auto" latinLnBrk="0" hangingPunct="1">
              <a:lnSpc>
                <a:spcPct val="114000"/>
              </a:lnSpc>
              <a:spcBef>
                <a:spcPts val="0"/>
              </a:spcBef>
              <a:spcAft>
                <a:spcPts val="0"/>
              </a:spcAft>
              <a:buClrTx/>
              <a:buSzTx/>
              <a:buFontTx/>
              <a:buNone/>
              <a:tabLst/>
              <a:defRPr/>
            </a:pPr>
            <a:r>
              <a:rPr lang="en-NZ" sz="1000" b="1" dirty="0">
                <a:solidFill>
                  <a:schemeClr val="accent1">
                    <a:lumMod val="75000"/>
                  </a:schemeClr>
                </a:solidFill>
                <a:latin typeface="Arial" panose="020B0604020202020204" pitchFamily="34" charset="0"/>
                <a:cs typeface="Arial" panose="020B0604020202020204" pitchFamily="34" charset="0"/>
              </a:rPr>
              <a:t>Refractive Error (also known as long or short sighted): </a:t>
            </a:r>
            <a:r>
              <a:rPr lang="en-NZ" sz="1000" b="0" i="0" dirty="0">
                <a:solidFill>
                  <a:srgbClr val="151515"/>
                </a:solidFill>
                <a:effectLst/>
                <a:latin typeface="Arial" panose="020B0604020202020204" pitchFamily="34" charset="0"/>
                <a:cs typeface="Arial" panose="020B0604020202020204" pitchFamily="34" charset="0"/>
              </a:rPr>
              <a:t>Globally, uncorrected refractive error is the main cause of vision impairment. Most people can see again with a correctly-prescribed pair of glasses</a:t>
            </a:r>
            <a:endParaRPr lang="en-NZ" sz="1000" dirty="0">
              <a:latin typeface="Arial" panose="020B0604020202020204" pitchFamily="34" charset="0"/>
              <a:cs typeface="Arial" panose="020B0604020202020204" pitchFamily="34" charset="0"/>
            </a:endParaRPr>
          </a:p>
          <a:p>
            <a:endParaRPr lang="en-US" dirty="0"/>
          </a:p>
        </p:txBody>
      </p:sp>
      <p:sp>
        <p:nvSpPr>
          <p:cNvPr id="4" name="Slide Number Placeholder 3"/>
          <p:cNvSpPr>
            <a:spLocks noGrp="1"/>
          </p:cNvSpPr>
          <p:nvPr>
            <p:ph type="sldNum" sz="quarter" idx="5"/>
          </p:nvPr>
        </p:nvSpPr>
        <p:spPr/>
        <p:txBody>
          <a:bodyPr/>
          <a:lstStyle/>
          <a:p>
            <a:fld id="{BB3101F3-AE78-4AFD-A8EC-CA1ECC0F1AC8}" type="slidenum">
              <a:rPr lang="en-NZ" smtClean="0"/>
              <a:t>15</a:t>
            </a:fld>
            <a:endParaRPr lang="en-NZ" dirty="0"/>
          </a:p>
        </p:txBody>
      </p:sp>
    </p:spTree>
    <p:extLst>
      <p:ext uri="{BB962C8B-B14F-4D97-AF65-F5344CB8AC3E}">
        <p14:creationId xmlns:p14="http://schemas.microsoft.com/office/powerpoint/2010/main" val="171943888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NZ" sz="1000" dirty="0">
                <a:latin typeface="Arial" panose="020B0604020202020204" pitchFamily="34" charset="0"/>
                <a:cs typeface="Arial" panose="020B0604020202020204" pitchFamily="34" charset="0"/>
              </a:rPr>
              <a:t>The Foundation are best known for treating cataracts.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NZ" sz="1000" dirty="0">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NZ" sz="1000" dirty="0">
                <a:latin typeface="Arial"/>
                <a:cs typeface="Arial"/>
              </a:rPr>
              <a:t>Cataracts is when the normal clear lens of the eye becomes cloudy. While cataract is associated with aging, some children like Elizabeth in this photograph are born with congenital cataracts</a:t>
            </a:r>
          </a:p>
          <a:p>
            <a:pPr marL="171450" marR="0" lvl="0" indent="-171450" algn="l" defTabSz="914400" rtl="0" eaLnBrk="1" fontAlgn="auto" latinLnBrk="0" hangingPunct="1">
              <a:lnSpc>
                <a:spcPct val="100000"/>
              </a:lnSpc>
              <a:spcBef>
                <a:spcPts val="0"/>
              </a:spcBef>
              <a:spcAft>
                <a:spcPts val="0"/>
              </a:spcAft>
              <a:buClrTx/>
              <a:buSzTx/>
              <a:buFontTx/>
              <a:buChar char="-"/>
              <a:tabLst/>
              <a:defRPr/>
            </a:pPr>
            <a:endParaRPr lang="en-NZ" sz="1000" dirty="0">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NZ" sz="1000" b="1" dirty="0">
                <a:latin typeface="Arial" panose="020B0604020202020204" pitchFamily="34" charset="0"/>
                <a:cs typeface="Arial" panose="020B0604020202020204" pitchFamily="34" charset="0"/>
              </a:rPr>
              <a:t>Cataract stats:</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NZ" sz="1000" dirty="0">
                <a:latin typeface="Arial" panose="020B0604020202020204" pitchFamily="34" charset="0"/>
                <a:cs typeface="Arial" panose="020B0604020202020204" pitchFamily="34" charset="0"/>
              </a:rPr>
              <a:t>Cataracts affects both men and women </a:t>
            </a:r>
          </a:p>
          <a:p>
            <a:pPr marL="171450" indent="-171450">
              <a:buFontTx/>
              <a:buChar char="-"/>
            </a:pPr>
            <a:r>
              <a:rPr lang="en-NZ" sz="1000" dirty="0">
                <a:latin typeface="Arial" panose="020B0604020202020204" pitchFamily="34" charset="0"/>
                <a:cs typeface="Arial" panose="020B0604020202020204" pitchFamily="34" charset="0"/>
              </a:rPr>
              <a:t>Cataract can affect either or both eyes</a:t>
            </a:r>
          </a:p>
          <a:p>
            <a:pPr marL="171450" indent="-171450">
              <a:buFontTx/>
              <a:buChar char="-"/>
            </a:pPr>
            <a:r>
              <a:rPr lang="en-NZ" sz="1000" dirty="0">
                <a:latin typeface="Arial" panose="020B0604020202020204" pitchFamily="34" charset="0"/>
                <a:cs typeface="Arial" panose="020B0604020202020204" pitchFamily="34" charset="0"/>
              </a:rPr>
              <a:t>Cataract is generally treated with a straight forward 20-minute surgery</a:t>
            </a:r>
          </a:p>
          <a:p>
            <a:pPr marL="171450" indent="-171450">
              <a:buFontTx/>
              <a:buChar char="-"/>
            </a:pPr>
            <a:endParaRPr lang="en-NZ" sz="1000" dirty="0">
              <a:latin typeface="Arial" panose="020B0604020202020204" pitchFamily="34" charset="0"/>
              <a:cs typeface="Arial" panose="020B0604020202020204" pitchFamily="34" charset="0"/>
            </a:endParaRPr>
          </a:p>
          <a:p>
            <a:endParaRPr lang="en-NZ" sz="1000" dirty="0">
              <a:latin typeface="Arial" panose="020B0604020202020204" pitchFamily="34" charset="0"/>
              <a:cs typeface="Arial" panose="020B0604020202020204" pitchFamily="34" charset="0"/>
            </a:endParaRPr>
          </a:p>
          <a:p>
            <a:endParaRPr lang="en-NZ" dirty="0"/>
          </a:p>
        </p:txBody>
      </p:sp>
      <p:sp>
        <p:nvSpPr>
          <p:cNvPr id="4" name="Slide Number Placeholder 3"/>
          <p:cNvSpPr>
            <a:spLocks noGrp="1"/>
          </p:cNvSpPr>
          <p:nvPr>
            <p:ph type="sldNum" sz="quarter" idx="5"/>
          </p:nvPr>
        </p:nvSpPr>
        <p:spPr/>
        <p:txBody>
          <a:bodyPr/>
          <a:lstStyle/>
          <a:p>
            <a:fld id="{BB3101F3-AE78-4AFD-A8EC-CA1ECC0F1AC8}" type="slidenum">
              <a:rPr lang="en-NZ" smtClean="0"/>
              <a:t>16</a:t>
            </a:fld>
            <a:endParaRPr lang="en-NZ" dirty="0"/>
          </a:p>
        </p:txBody>
      </p:sp>
    </p:spTree>
    <p:extLst>
      <p:ext uri="{BB962C8B-B14F-4D97-AF65-F5344CB8AC3E}">
        <p14:creationId xmlns:p14="http://schemas.microsoft.com/office/powerpoint/2010/main" val="249971894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3"/>
        <p:cNvGrpSpPr/>
        <p:nvPr/>
      </p:nvGrpSpPr>
      <p:grpSpPr>
        <a:xfrm>
          <a:off x="0" y="0"/>
          <a:ext cx="0" cy="0"/>
          <a:chOff x="0" y="0"/>
          <a:chExt cx="0" cy="0"/>
        </a:xfrm>
      </p:grpSpPr>
      <p:sp>
        <p:nvSpPr>
          <p:cNvPr id="324" name="Google Shape;324;g23dc36e2242_0_27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5" name="Google Shape;325;g23dc36e2242_0_27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0"/>
              </a:spcBef>
              <a:spcAft>
                <a:spcPts val="0"/>
              </a:spcAft>
              <a:buClr>
                <a:schemeClr val="dk1"/>
              </a:buClr>
              <a:buSzPts val="1100"/>
              <a:buFont typeface="Arial"/>
              <a:buNone/>
            </a:pPr>
            <a:r>
              <a:rPr lang="en-GB" sz="1000" dirty="0">
                <a:solidFill>
                  <a:srgbClr val="151515"/>
                </a:solidFill>
              </a:rPr>
              <a:t>55% of the world’s needlessly blind are women. In Papua New Guinea, it’s 61%. This is due to a variety of factors. Harmful gender norms also play a big part, for example in some places, women can only visit an eye clinic if accompanied by a chaperone. In other instances, men and boys – often viewed as the breadwinners in the family unit – will be prioritised for healthcare ahead of women.</a:t>
            </a:r>
            <a:endParaRPr sz="1000" dirty="0">
              <a:solidFill>
                <a:srgbClr val="151515"/>
              </a:solidFill>
            </a:endParaRPr>
          </a:p>
          <a:p>
            <a:pPr marL="0" lvl="0" indent="0" algn="l" rtl="0">
              <a:lnSpc>
                <a:spcPct val="115000"/>
              </a:lnSpc>
              <a:spcBef>
                <a:spcPts val="0"/>
              </a:spcBef>
              <a:spcAft>
                <a:spcPts val="0"/>
              </a:spcAft>
              <a:buClr>
                <a:schemeClr val="dk1"/>
              </a:buClr>
              <a:buSzPts val="1100"/>
              <a:buFont typeface="Arial"/>
              <a:buNone/>
            </a:pPr>
            <a:endParaRPr sz="1000">
              <a:solidFill>
                <a:srgbClr val="151515"/>
              </a:solidFill>
            </a:endParaRPr>
          </a:p>
          <a:p>
            <a:pPr marL="0" lvl="0" indent="0" algn="l" rtl="0">
              <a:lnSpc>
                <a:spcPct val="115000"/>
              </a:lnSpc>
              <a:spcBef>
                <a:spcPts val="0"/>
              </a:spcBef>
              <a:spcAft>
                <a:spcPts val="0"/>
              </a:spcAft>
              <a:buClr>
                <a:schemeClr val="dk1"/>
              </a:buClr>
              <a:buSzPts val="1100"/>
              <a:buFont typeface="Arial"/>
              <a:buNone/>
            </a:pPr>
            <a:r>
              <a:rPr lang="en-GB" sz="1000" dirty="0">
                <a:solidFill>
                  <a:srgbClr val="151515"/>
                </a:solidFill>
              </a:rPr>
              <a:t>Women are also underrepresented in key decision making positions, and it has a clear impact on the accessibility and experience of health services for women.</a:t>
            </a:r>
            <a:endParaRPr sz="1000" dirty="0">
              <a:solidFill>
                <a:srgbClr val="151515"/>
              </a:solidFill>
            </a:endParaRPr>
          </a:p>
          <a:p>
            <a:pPr marL="0" lvl="0" indent="0" algn="l" rtl="0">
              <a:lnSpc>
                <a:spcPct val="115000"/>
              </a:lnSpc>
              <a:spcBef>
                <a:spcPts val="0"/>
              </a:spcBef>
              <a:spcAft>
                <a:spcPts val="0"/>
              </a:spcAft>
              <a:buClr>
                <a:schemeClr val="dk1"/>
              </a:buClr>
              <a:buSzPts val="1100"/>
              <a:buFont typeface="Arial"/>
              <a:buNone/>
            </a:pPr>
            <a:r>
              <a:rPr lang="en-GB" sz="1000" dirty="0">
                <a:solidFill>
                  <a:srgbClr val="151515"/>
                </a:solidFill>
              </a:rPr>
              <a:t>Also, women and girls are often expected to leave work or school so they can stay home and care for a blind or vision-impaired family member. This makes inequalities in education and income worse, which leads to women’s poorer knowledge of, demand for, and use of sight-saving services. It is a cycle that must be broken by improving women's access to health care, education, and work.</a:t>
            </a:r>
            <a:endParaRPr sz="1000" dirty="0">
              <a:solidFill>
                <a:srgbClr val="151515"/>
              </a:solidFill>
            </a:endParaRPr>
          </a:p>
          <a:p>
            <a:pPr marL="0" lvl="0" indent="0" algn="l" rtl="0">
              <a:lnSpc>
                <a:spcPct val="115000"/>
              </a:lnSpc>
              <a:spcBef>
                <a:spcPts val="0"/>
              </a:spcBef>
              <a:spcAft>
                <a:spcPts val="0"/>
              </a:spcAft>
              <a:buNone/>
            </a:pPr>
            <a:endParaRPr sz="1000">
              <a:solidFill>
                <a:srgbClr val="151515"/>
              </a:solidFill>
            </a:endParaRPr>
          </a:p>
          <a:p>
            <a:pPr marL="0" indent="0">
              <a:lnSpc>
                <a:spcPct val="115000"/>
              </a:lnSpc>
              <a:buNone/>
            </a:pPr>
            <a:r>
              <a:rPr lang="en-GB" sz="1000" dirty="0">
                <a:solidFill>
                  <a:srgbClr val="151515"/>
                </a:solidFill>
              </a:rPr>
              <a:t>The Foundation is working hard to champion women’s rights and gender equity at all levels. They recruit women into leadership positions. They create online programmes for eye care students so they can remain in their home country to study – as many women are unable to leave family responsibilities to complete the required courses overseas.</a:t>
            </a:r>
            <a:endParaRPr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457200" lvl="1" indent="0">
              <a:buFontTx/>
              <a:buNone/>
            </a:pPr>
            <a:r>
              <a:rPr lang="en-NZ" sz="1000" b="0" i="0" dirty="0">
                <a:solidFill>
                  <a:srgbClr val="151515"/>
                </a:solidFill>
                <a:effectLst/>
                <a:latin typeface="Arial" panose="020B0604020202020204" pitchFamily="34" charset="0"/>
                <a:cs typeface="Arial" panose="020B0604020202020204" pitchFamily="34" charset="0"/>
              </a:rPr>
              <a:t>A standard cataract operation involves removing the natural lens and replacing it with an implant called an intraocular lens (IOL). The person can see clearly within a few hours.</a:t>
            </a:r>
          </a:p>
          <a:p>
            <a:pPr marL="457200" lvl="1" indent="0">
              <a:buFontTx/>
              <a:buNone/>
            </a:pPr>
            <a:endParaRPr lang="en-NZ" sz="1000" b="0" i="0" dirty="0">
              <a:solidFill>
                <a:srgbClr val="151515"/>
              </a:solidFill>
              <a:effectLst/>
              <a:latin typeface="Arial" panose="020B0604020202020204" pitchFamily="34" charset="0"/>
              <a:cs typeface="Arial" panose="020B0604020202020204" pitchFamily="34" charset="0"/>
            </a:endParaRPr>
          </a:p>
          <a:p>
            <a:pPr marL="628650" lvl="1" indent="-171450">
              <a:buFont typeface="Arial" panose="020B0604020202020204" pitchFamily="34" charset="0"/>
              <a:buChar char="•"/>
            </a:pPr>
            <a:r>
              <a:rPr lang="en-NZ" sz="1000" b="0" i="0" dirty="0">
                <a:solidFill>
                  <a:srgbClr val="151515"/>
                </a:solidFill>
                <a:effectLst/>
                <a:latin typeface="Arial" panose="020B0604020202020204" pitchFamily="34" charset="0"/>
                <a:cs typeface="Arial" panose="020B0604020202020204" pitchFamily="34" charset="0"/>
              </a:rPr>
              <a:t>This is the lens that Fred Hollows made so affordable by opening factories in developing countries and manufacturing for the locals.  </a:t>
            </a:r>
          </a:p>
          <a:p>
            <a:pPr marL="628650" lvl="1" indent="-171450">
              <a:buFont typeface="Arial" panose="020B0604020202020204" pitchFamily="34" charset="0"/>
              <a:buChar char="•"/>
            </a:pPr>
            <a:r>
              <a:rPr lang="en-NZ" sz="1000" b="0" i="0" dirty="0">
                <a:solidFill>
                  <a:srgbClr val="151515"/>
                </a:solidFill>
                <a:effectLst/>
                <a:latin typeface="Arial" panose="020B0604020202020204" pitchFamily="34" charset="0"/>
                <a:cs typeface="Arial" panose="020B0604020202020204" pitchFamily="34" charset="0"/>
              </a:rPr>
              <a:t>The lens is made of plastic. </a:t>
            </a:r>
          </a:p>
          <a:p>
            <a:pPr marL="628650" lvl="1" indent="-171450">
              <a:buFont typeface="Arial" panose="020B0604020202020204" pitchFamily="34" charset="0"/>
              <a:buChar char="•"/>
            </a:pPr>
            <a:r>
              <a:rPr lang="en-NZ" sz="1000" b="0" i="0" dirty="0">
                <a:solidFill>
                  <a:srgbClr val="151515"/>
                </a:solidFill>
                <a:effectLst/>
                <a:latin typeface="Arial" panose="020B0604020202020204" pitchFamily="34" charset="0"/>
                <a:cs typeface="Arial" panose="020B0604020202020204" pitchFamily="34" charset="0"/>
              </a:rPr>
              <a:t>The IOL was developed by an ophthalmologist called Sir Harold Ridley. He was treating wounded pilots during WW2 when he noticed that splinters of shattered acrylic from aircraft canopies that became lodged in his patients’ eyes didn’t trigger the same rejection as glass splinters. From there he developed the IOL and was even treated using his own invention when in later life he need a bilateral cataract operation. </a:t>
            </a:r>
          </a:p>
          <a:p>
            <a:endParaRPr lang="en-NZ" dirty="0"/>
          </a:p>
        </p:txBody>
      </p:sp>
      <p:sp>
        <p:nvSpPr>
          <p:cNvPr id="4" name="Slide Number Placeholder 3"/>
          <p:cNvSpPr>
            <a:spLocks noGrp="1"/>
          </p:cNvSpPr>
          <p:nvPr>
            <p:ph type="sldNum" sz="quarter" idx="5"/>
          </p:nvPr>
        </p:nvSpPr>
        <p:spPr/>
        <p:txBody>
          <a:bodyPr/>
          <a:lstStyle/>
          <a:p>
            <a:fld id="{BB3101F3-AE78-4AFD-A8EC-CA1ECC0F1AC8}" type="slidenum">
              <a:rPr lang="en-NZ" smtClean="0"/>
              <a:t>18</a:t>
            </a:fld>
            <a:endParaRPr lang="en-NZ" dirty="0"/>
          </a:p>
        </p:txBody>
      </p:sp>
    </p:spTree>
    <p:extLst>
      <p:ext uri="{BB962C8B-B14F-4D97-AF65-F5344CB8AC3E}">
        <p14:creationId xmlns:p14="http://schemas.microsoft.com/office/powerpoint/2010/main" val="18926666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indent="0" algn="l" fontAlgn="base">
              <a:buNone/>
            </a:pPr>
            <a:r>
              <a:rPr lang="en-NZ" sz="1000" b="0" i="0" dirty="0">
                <a:solidFill>
                  <a:srgbClr val="111111"/>
                </a:solidFill>
                <a:effectLst/>
                <a:latin typeface="Arial" panose="020B0604020202020204" pitchFamily="34" charset="0"/>
                <a:cs typeface="Arial" panose="020B0604020202020204" pitchFamily="34" charset="0"/>
              </a:rPr>
              <a:t>The Foundation screen for and treat Diabetes Eye Disease. </a:t>
            </a:r>
            <a:r>
              <a:rPr lang="en-NZ" sz="1100" b="0" i="0" dirty="0">
                <a:solidFill>
                  <a:srgbClr val="151515"/>
                </a:solidFill>
                <a:effectLst/>
                <a:latin typeface="Arial" panose="020B0604020202020204" pitchFamily="34" charset="0"/>
                <a:cs typeface="Arial" panose="020B0604020202020204" pitchFamily="34" charset="0"/>
              </a:rPr>
              <a:t>If it is left untreated, it leads to deterioration of vision and ultimately blindness. This is why the screening work The Foundation support is so vital. </a:t>
            </a:r>
            <a:endParaRPr lang="en-NZ" sz="1100" b="0" i="0" dirty="0">
              <a:solidFill>
                <a:srgbClr val="FFFFFF"/>
              </a:solidFill>
              <a:effectLst/>
              <a:latin typeface="Arial" panose="020B0604020202020204" pitchFamily="34" charset="0"/>
              <a:cs typeface="Arial" panose="020B0604020202020204" pitchFamily="34" charset="0"/>
            </a:endParaRPr>
          </a:p>
          <a:p>
            <a:endParaRPr lang="en-NZ"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NZ" dirty="0"/>
          </a:p>
        </p:txBody>
      </p:sp>
      <p:sp>
        <p:nvSpPr>
          <p:cNvPr id="4" name="Slide Number Placeholder 3"/>
          <p:cNvSpPr>
            <a:spLocks noGrp="1"/>
          </p:cNvSpPr>
          <p:nvPr>
            <p:ph type="sldNum" sz="quarter" idx="5"/>
          </p:nvPr>
        </p:nvSpPr>
        <p:spPr/>
        <p:txBody>
          <a:bodyPr/>
          <a:lstStyle/>
          <a:p>
            <a:fld id="{BB3101F3-AE78-4AFD-A8EC-CA1ECC0F1AC8}" type="slidenum">
              <a:rPr lang="en-NZ" smtClean="0"/>
              <a:t>19</a:t>
            </a:fld>
            <a:endParaRPr lang="en-NZ" dirty="0"/>
          </a:p>
        </p:txBody>
      </p:sp>
    </p:spTree>
    <p:extLst>
      <p:ext uri="{BB962C8B-B14F-4D97-AF65-F5344CB8AC3E}">
        <p14:creationId xmlns:p14="http://schemas.microsoft.com/office/powerpoint/2010/main" val="160139720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indent="0">
              <a:buNone/>
            </a:pPr>
            <a:endParaRPr lang="en-NZ" sz="1000" b="0" i="0" dirty="0">
              <a:effectLst/>
              <a:latin typeface="Arial" panose="020B0604020202020204" pitchFamily="34" charset="0"/>
              <a:cs typeface="Arial" panose="020B0604020202020204" pitchFamily="34" charset="0"/>
            </a:endParaRPr>
          </a:p>
          <a:p>
            <a:pPr marL="0" indent="0">
              <a:buClrTx/>
              <a:buSzTx/>
              <a:buFontTx/>
              <a:buNone/>
            </a:pPr>
            <a:r>
              <a:rPr lang="en-NZ" sz="1000" dirty="0"/>
              <a:t>Here is a short video about one of our patients, Clerence.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NZ" sz="1000" dirty="0">
              <a:latin typeface="Arial" panose="020B0604020202020204" pitchFamily="34" charset="0"/>
              <a:cs typeface="Arial" panose="020B0604020202020204" pitchFamily="34" charset="0"/>
            </a:endParaRPr>
          </a:p>
          <a:p>
            <a:pPr marL="0" indent="0">
              <a:buClrTx/>
              <a:buSzTx/>
              <a:buNone/>
              <a:defRPr/>
            </a:pPr>
            <a:r>
              <a:rPr lang="en-NZ" sz="1000" b="0" i="0" dirty="0">
                <a:solidFill>
                  <a:srgbClr val="151515"/>
                </a:solidFill>
                <a:effectLst/>
              </a:rPr>
              <a:t>If the diabetes that led to Clerence’s eye disease had been recognised and managed properly most of her problems, including her cataracts, might have been avoided.</a:t>
            </a:r>
            <a:r>
              <a:rPr lang="en-NZ" sz="1000" dirty="0">
                <a:solidFill>
                  <a:srgbClr val="151515"/>
                </a:solidFill>
              </a:rPr>
              <a:t> </a:t>
            </a:r>
            <a:endParaRPr lang="en-NZ" sz="1000" b="0" i="0" dirty="0">
              <a:solidFill>
                <a:srgbClr val="151515"/>
              </a:solidFill>
              <a:effectLst/>
              <a:latin typeface="Arial" panose="020B0604020202020204" pitchFamily="34" charset="0"/>
              <a:cs typeface="Arial" panose="020B0604020202020204" pitchFamily="34" charset="0"/>
            </a:endParaRPr>
          </a:p>
          <a:p>
            <a:endParaRPr lang="en-NZ" sz="1000" dirty="0">
              <a:latin typeface="Arial" panose="020B0604020202020204" pitchFamily="34" charset="0"/>
              <a:cs typeface="Arial" panose="020B0604020202020204" pitchFamily="34" charset="0"/>
            </a:endParaRPr>
          </a:p>
          <a:p>
            <a:endParaRPr lang="en-NZ" sz="1000" b="0" i="0" dirty="0">
              <a:solidFill>
                <a:srgbClr val="151515"/>
              </a:solidFill>
              <a:effectLst/>
              <a:latin typeface="Arial" panose="020B0604020202020204" pitchFamily="34" charset="0"/>
              <a:cs typeface="Arial" panose="020B0604020202020204" pitchFamily="34" charset="0"/>
            </a:endParaRPr>
          </a:p>
          <a:p>
            <a:endParaRPr lang="en-NZ" b="0" i="0" dirty="0">
              <a:solidFill>
                <a:srgbClr val="151515"/>
              </a:solidFill>
              <a:effectLst/>
              <a:latin typeface="Merriweather" panose="00000500000000000000" pitchFamily="2" charset="0"/>
            </a:endParaRPr>
          </a:p>
          <a:p>
            <a:endParaRPr lang="en-NZ" dirty="0"/>
          </a:p>
        </p:txBody>
      </p:sp>
      <p:sp>
        <p:nvSpPr>
          <p:cNvPr id="4" name="Slide Number Placeholder 3"/>
          <p:cNvSpPr>
            <a:spLocks noGrp="1"/>
          </p:cNvSpPr>
          <p:nvPr>
            <p:ph type="sldNum" sz="quarter" idx="5"/>
          </p:nvPr>
        </p:nvSpPr>
        <p:spPr/>
        <p:txBody>
          <a:bodyPr/>
          <a:lstStyle/>
          <a:p>
            <a:fld id="{BB3101F3-AE78-4AFD-A8EC-CA1ECC0F1AC8}" type="slidenum">
              <a:rPr lang="en-NZ" smtClean="0"/>
              <a:t>20</a:t>
            </a:fld>
            <a:endParaRPr lang="en-NZ" dirty="0"/>
          </a:p>
        </p:txBody>
      </p:sp>
    </p:spTree>
    <p:extLst>
      <p:ext uri="{BB962C8B-B14F-4D97-AF65-F5344CB8AC3E}">
        <p14:creationId xmlns:p14="http://schemas.microsoft.com/office/powerpoint/2010/main" val="267547545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8"/>
        <p:cNvGrpSpPr/>
        <p:nvPr/>
      </p:nvGrpSpPr>
      <p:grpSpPr>
        <a:xfrm>
          <a:off x="0" y="0"/>
          <a:ext cx="0" cy="0"/>
          <a:chOff x="0" y="0"/>
          <a:chExt cx="0" cy="0"/>
        </a:xfrm>
      </p:grpSpPr>
      <p:sp>
        <p:nvSpPr>
          <p:cNvPr id="119" name="Google Shape;119;g2517be987eb_0_9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0" name="Google Shape;120;g2517be987eb_0_95: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None/>
            </a:pPr>
            <a:endParaRPr/>
          </a:p>
        </p:txBody>
      </p:sp>
      <p:sp>
        <p:nvSpPr>
          <p:cNvPr id="121" name="Google Shape;121;g2517be987eb_0_95: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a:t>
            </a:f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NZ" sz="1000" b="0" i="0" dirty="0">
                <a:solidFill>
                  <a:srgbClr val="151515"/>
                </a:solidFill>
                <a:effectLst/>
                <a:latin typeface="Arial" panose="020B0604020202020204" pitchFamily="34" charset="0"/>
                <a:cs typeface="Arial" panose="020B0604020202020204" pitchFamily="34" charset="0"/>
              </a:rPr>
              <a:t>Globally, uncorrected refractive error is the main cause of vision impairment. It’s most commonly known as short-sighted or long-sighted</a:t>
            </a:r>
          </a:p>
          <a:p>
            <a:r>
              <a:rPr lang="en-NZ" sz="1000" b="0" i="0" dirty="0">
                <a:solidFill>
                  <a:srgbClr val="151515"/>
                </a:solidFill>
                <a:effectLst/>
                <a:latin typeface="Arial" panose="020B0604020202020204" pitchFamily="34" charset="0"/>
                <a:cs typeface="Arial" panose="020B0604020202020204" pitchFamily="34" charset="0"/>
              </a:rPr>
              <a:t>Most people can see again with a correctly-prescribed pair of glasses.</a:t>
            </a:r>
          </a:p>
          <a:p>
            <a:r>
              <a:rPr lang="en-NZ" sz="1000" dirty="0">
                <a:solidFill>
                  <a:srgbClr val="151515"/>
                </a:solidFill>
                <a:latin typeface="Arial"/>
                <a:cs typeface="Arial"/>
              </a:rPr>
              <a:t>The</a:t>
            </a:r>
            <a:r>
              <a:rPr lang="en-NZ" sz="1000" b="0" i="0" dirty="0">
                <a:solidFill>
                  <a:srgbClr val="151515"/>
                </a:solidFill>
                <a:effectLst/>
                <a:latin typeface="Arial"/>
                <a:cs typeface="Arial"/>
              </a:rPr>
              <a:t> Foundation distribute brand new ready-made glasses and will continue to provide glasses until the Pacific nations can meet their own local demand.</a:t>
            </a:r>
            <a:endParaRPr lang="en-NZ" sz="1000" dirty="0">
              <a:latin typeface="Arial"/>
              <a:cs typeface="Arial"/>
            </a:endParaRPr>
          </a:p>
        </p:txBody>
      </p:sp>
      <p:sp>
        <p:nvSpPr>
          <p:cNvPr id="4" name="Slide Number Placeholder 3"/>
          <p:cNvSpPr>
            <a:spLocks noGrp="1"/>
          </p:cNvSpPr>
          <p:nvPr>
            <p:ph type="sldNum" sz="quarter" idx="5"/>
          </p:nvPr>
        </p:nvSpPr>
        <p:spPr/>
        <p:txBody>
          <a:bodyPr/>
          <a:lstStyle/>
          <a:p>
            <a:fld id="{BB3101F3-AE78-4AFD-A8EC-CA1ECC0F1AC8}" type="slidenum">
              <a:rPr lang="en-NZ" smtClean="0"/>
              <a:t>21</a:t>
            </a:fld>
            <a:endParaRPr lang="en-NZ" dirty="0"/>
          </a:p>
        </p:txBody>
      </p:sp>
    </p:spTree>
    <p:extLst>
      <p:ext uri="{BB962C8B-B14F-4D97-AF65-F5344CB8AC3E}">
        <p14:creationId xmlns:p14="http://schemas.microsoft.com/office/powerpoint/2010/main" val="163972914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NZ" sz="1000" b="0" i="0" dirty="0">
                <a:solidFill>
                  <a:srgbClr val="151515"/>
                </a:solidFill>
                <a:effectLst/>
                <a:latin typeface="Arial" panose="020B0604020202020204" pitchFamily="34" charset="0"/>
                <a:cs typeface="Arial" panose="020B0604020202020204" pitchFamily="34" charset="0"/>
              </a:rPr>
              <a:t>Outreaches are hugely important to The Foundation’s work. </a:t>
            </a:r>
          </a:p>
          <a:p>
            <a:endParaRPr lang="en-NZ" sz="1000" b="0" i="0" dirty="0">
              <a:solidFill>
                <a:srgbClr val="151515"/>
              </a:solidFill>
              <a:effectLst/>
              <a:latin typeface="Arial" panose="020B0604020202020204" pitchFamily="34" charset="0"/>
              <a:cs typeface="Arial" panose="020B0604020202020204" pitchFamily="34" charset="0"/>
            </a:endParaRPr>
          </a:p>
          <a:p>
            <a:r>
              <a:rPr lang="en-NZ" sz="1000" b="0" i="0" dirty="0">
                <a:solidFill>
                  <a:srgbClr val="151515"/>
                </a:solidFill>
                <a:effectLst/>
              </a:rPr>
              <a:t>Their goal is to train enough local eye health workers to reach everyone in need of eye care. In the meantime, their outreach teams work with </a:t>
            </a:r>
            <a:r>
              <a:rPr lang="en-NZ" sz="1000" dirty="0">
                <a:solidFill>
                  <a:srgbClr val="151515"/>
                </a:solidFill>
              </a:rPr>
              <a:t>Pacific</a:t>
            </a:r>
            <a:r>
              <a:rPr lang="en-NZ" sz="1000" b="0" i="0" dirty="0">
                <a:solidFill>
                  <a:srgbClr val="151515"/>
                </a:solidFill>
                <a:effectLst/>
              </a:rPr>
              <a:t> partners to regularly visit communities throughout the Pacific.</a:t>
            </a:r>
            <a:endParaRPr lang="en-NZ" sz="1000" dirty="0"/>
          </a:p>
          <a:p>
            <a:endParaRPr lang="en-NZ" sz="1000" dirty="0">
              <a:latin typeface="Arial" panose="020B0604020202020204" pitchFamily="34" charset="0"/>
              <a:cs typeface="Arial" panose="020B0604020202020204" pitchFamily="34" charset="0"/>
            </a:endParaRPr>
          </a:p>
          <a:p>
            <a:r>
              <a:rPr lang="en-NZ" sz="1000" b="0" i="0" dirty="0">
                <a:solidFill>
                  <a:srgbClr val="151515"/>
                </a:solidFill>
                <a:effectLst/>
                <a:latin typeface="Arial" panose="020B0604020202020204" pitchFamily="34" charset="0"/>
                <a:cs typeface="Arial" panose="020B0604020202020204" pitchFamily="34" charset="0"/>
              </a:rPr>
              <a:t>The Pacific Islands are spread over a vast area and many people simply cannot afford to travel hundreds of kilometres to the nearest clinic or hospital. Their outreach teams travel to communities most in need of eye care services. They base themselves at local hospitals where they screen and treat patients for a range of eye problems, provide </a:t>
            </a:r>
            <a:r>
              <a:rPr lang="en-NZ" sz="1000" b="0" i="0" u="none" strike="noStrike" dirty="0">
                <a:solidFill>
                  <a:srgbClr val="EE6C3A"/>
                </a:solidFill>
                <a:effectLst/>
                <a:latin typeface="Arial" panose="020B0604020202020204" pitchFamily="34" charset="0"/>
                <a:cs typeface="Arial" panose="020B0604020202020204" pitchFamily="34" charset="0"/>
                <a:hlinkClick r:id="rId3"/>
              </a:rPr>
              <a:t>cataract</a:t>
            </a:r>
            <a:r>
              <a:rPr lang="en-NZ" sz="1000" b="0" i="0" dirty="0">
                <a:solidFill>
                  <a:srgbClr val="151515"/>
                </a:solidFill>
                <a:effectLst/>
                <a:latin typeface="Arial" panose="020B0604020202020204" pitchFamily="34" charset="0"/>
                <a:cs typeface="Arial" panose="020B0604020202020204" pitchFamily="34" charset="0"/>
              </a:rPr>
              <a:t> and other sight-restoring surgeries, and dispense brand new, ready-made glasses. </a:t>
            </a:r>
          </a:p>
          <a:p>
            <a:endParaRPr lang="en-NZ" b="0" i="0" dirty="0">
              <a:solidFill>
                <a:srgbClr val="151515"/>
              </a:solidFill>
              <a:effectLst/>
              <a:latin typeface="Merriweather" panose="00000500000000000000" pitchFamily="2" charset="0"/>
            </a:endParaRPr>
          </a:p>
        </p:txBody>
      </p:sp>
      <p:sp>
        <p:nvSpPr>
          <p:cNvPr id="4" name="Slide Number Placeholder 3"/>
          <p:cNvSpPr>
            <a:spLocks noGrp="1"/>
          </p:cNvSpPr>
          <p:nvPr>
            <p:ph type="sldNum" sz="quarter" idx="5"/>
          </p:nvPr>
        </p:nvSpPr>
        <p:spPr/>
        <p:txBody>
          <a:bodyPr/>
          <a:lstStyle/>
          <a:p>
            <a:fld id="{BB3101F3-AE78-4AFD-A8EC-CA1ECC0F1AC8}" type="slidenum">
              <a:rPr lang="en-NZ" smtClean="0"/>
              <a:t>22</a:t>
            </a:fld>
            <a:endParaRPr lang="en-NZ" dirty="0"/>
          </a:p>
        </p:txBody>
      </p:sp>
    </p:spTree>
    <p:extLst>
      <p:ext uri="{BB962C8B-B14F-4D97-AF65-F5344CB8AC3E}">
        <p14:creationId xmlns:p14="http://schemas.microsoft.com/office/powerpoint/2010/main" val="337353785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NZ" sz="1000" dirty="0"/>
              <a:t>Teams often carry in their own surgical equipment to set up temporary clinics. This is especially difficult when the only way to get to a remote community is by boat.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NZ" sz="1000" dirty="0">
              <a:latin typeface="Arial" panose="020B0604020202020204" pitchFamily="34" charset="0"/>
              <a:cs typeface="Arial" panose="020B0604020202020204" pitchFamily="34" charset="0"/>
            </a:endParaRPr>
          </a:p>
          <a:p>
            <a:pPr marL="158750" indent="0">
              <a:buNone/>
            </a:pPr>
            <a:endParaRPr lang="en-NZ" dirty="0"/>
          </a:p>
        </p:txBody>
      </p:sp>
      <p:sp>
        <p:nvSpPr>
          <p:cNvPr id="4" name="Slide Number Placeholder 3"/>
          <p:cNvSpPr>
            <a:spLocks noGrp="1"/>
          </p:cNvSpPr>
          <p:nvPr>
            <p:ph type="sldNum" sz="quarter" idx="5"/>
          </p:nvPr>
        </p:nvSpPr>
        <p:spPr/>
        <p:txBody>
          <a:bodyPr/>
          <a:lstStyle/>
          <a:p>
            <a:fld id="{BB3101F3-AE78-4AFD-A8EC-CA1ECC0F1AC8}" type="slidenum">
              <a:rPr lang="en-NZ" smtClean="0"/>
              <a:t>23</a:t>
            </a:fld>
            <a:endParaRPr lang="en-NZ" dirty="0"/>
          </a:p>
        </p:txBody>
      </p:sp>
    </p:spTree>
    <p:extLst>
      <p:ext uri="{BB962C8B-B14F-4D97-AF65-F5344CB8AC3E}">
        <p14:creationId xmlns:p14="http://schemas.microsoft.com/office/powerpoint/2010/main" val="284422581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NZ" sz="1000" dirty="0">
              <a:latin typeface="Arial" panose="020B0604020202020204" pitchFamily="34" charset="0"/>
              <a:cs typeface="Arial" panose="020B0604020202020204" pitchFamily="34" charset="0"/>
            </a:endParaRPr>
          </a:p>
          <a:p>
            <a:pPr marL="158750" indent="0">
              <a:buNone/>
            </a:pPr>
            <a:r>
              <a:rPr lang="en-NZ" sz="1000" b="1" dirty="0">
                <a:latin typeface="Arial"/>
                <a:cs typeface="Arial"/>
              </a:rPr>
              <a:t>Training and Supporting doctors and nurses:  </a:t>
            </a:r>
          </a:p>
          <a:p>
            <a:endParaRPr lang="en-NZ" sz="1000" b="1" dirty="0">
              <a:latin typeface="Arial"/>
              <a:cs typeface="Arial"/>
            </a:endParaRPr>
          </a:p>
          <a:p>
            <a:r>
              <a:rPr lang="en-NZ" sz="1000" b="0" dirty="0">
                <a:latin typeface="Arial"/>
                <a:cs typeface="Arial"/>
              </a:rPr>
              <a:t>As of 2022, The Foundation </a:t>
            </a:r>
            <a:r>
              <a:rPr lang="en-NZ" sz="1000" dirty="0">
                <a:latin typeface="Arial"/>
                <a:cs typeface="Arial"/>
              </a:rPr>
              <a:t>have </a:t>
            </a:r>
            <a:r>
              <a:rPr lang="en-NZ" sz="1000" b="1" dirty="0">
                <a:latin typeface="Arial"/>
                <a:cs typeface="Arial"/>
              </a:rPr>
              <a:t>trained </a:t>
            </a:r>
            <a:r>
              <a:rPr lang="en-NZ" sz="1000" b="1" dirty="0"/>
              <a:t>353</a:t>
            </a:r>
            <a:r>
              <a:rPr lang="en-NZ" sz="1000" dirty="0">
                <a:latin typeface="Arial"/>
                <a:cs typeface="Arial"/>
              </a:rPr>
              <a:t> graduates. </a:t>
            </a:r>
            <a:endParaRPr lang="en-NZ" sz="1000" b="1" dirty="0">
              <a:latin typeface="Arial" panose="020B0604020202020204" pitchFamily="34" charset="0"/>
              <a:cs typeface="Arial" panose="020B0604020202020204" pitchFamily="34" charset="0"/>
            </a:endParaRPr>
          </a:p>
          <a:p>
            <a:endParaRPr lang="en-NZ" sz="1000" dirty="0">
              <a:latin typeface="Arial" panose="020B0604020202020204" pitchFamily="34" charset="0"/>
              <a:cs typeface="Arial" panose="020B0604020202020204" pitchFamily="34" charset="0"/>
            </a:endParaRPr>
          </a:p>
          <a:p>
            <a:r>
              <a:rPr lang="en-NZ" sz="1000" dirty="0">
                <a:latin typeface="Arial" panose="020B0604020202020204" pitchFamily="34" charset="0"/>
                <a:cs typeface="Arial" panose="020B0604020202020204" pitchFamily="34" charset="0"/>
              </a:rPr>
              <a:t>One of the biggest challenges in the Pacific is the shortage of trained eye care workers. </a:t>
            </a:r>
          </a:p>
          <a:p>
            <a:endParaRPr lang="en-NZ" sz="1000" dirty="0">
              <a:latin typeface="Arial" panose="020B0604020202020204" pitchFamily="34" charset="0"/>
              <a:cs typeface="Arial" panose="020B0604020202020204" pitchFamily="34" charset="0"/>
            </a:endParaRPr>
          </a:p>
          <a:p>
            <a:r>
              <a:rPr lang="en-NZ" sz="1000" dirty="0">
                <a:latin typeface="Arial" panose="020B0604020202020204" pitchFamily="34" charset="0"/>
                <a:cs typeface="Arial" panose="020B0604020202020204" pitchFamily="34" charset="0"/>
              </a:rPr>
              <a:t>The Foundation support the training of desperately needed local eye doctors, eye nurses, community health workers and technicians. </a:t>
            </a:r>
            <a:endParaRPr lang="en-NZ" sz="1000" b="0" i="0" dirty="0">
              <a:solidFill>
                <a:srgbClr val="151515"/>
              </a:solidFill>
              <a:effectLst/>
              <a:latin typeface="Arial" panose="020B0604020202020204" pitchFamily="34" charset="0"/>
              <a:cs typeface="Arial" panose="020B0604020202020204" pitchFamily="34" charset="0"/>
            </a:endParaRPr>
          </a:p>
          <a:p>
            <a:endParaRPr lang="en-NZ" sz="1000" dirty="0">
              <a:latin typeface="Arial" panose="020B0604020202020204" pitchFamily="34" charset="0"/>
              <a:cs typeface="Arial" panose="020B0604020202020204" pitchFamily="34" charset="0"/>
            </a:endParaRPr>
          </a:p>
          <a:p>
            <a:pPr marL="158750" indent="0">
              <a:buNone/>
            </a:pPr>
            <a:endParaRPr lang="en-NZ" sz="1800" dirty="0"/>
          </a:p>
        </p:txBody>
      </p:sp>
      <p:sp>
        <p:nvSpPr>
          <p:cNvPr id="4" name="Slide Number Placeholder 3"/>
          <p:cNvSpPr>
            <a:spLocks noGrp="1"/>
          </p:cNvSpPr>
          <p:nvPr>
            <p:ph type="sldNum" sz="quarter" idx="5"/>
          </p:nvPr>
        </p:nvSpPr>
        <p:spPr/>
        <p:txBody>
          <a:bodyPr/>
          <a:lstStyle/>
          <a:p>
            <a:fld id="{BB3101F3-AE78-4AFD-A8EC-CA1ECC0F1AC8}" type="slidenum">
              <a:rPr lang="en-NZ" smtClean="0"/>
              <a:t>24</a:t>
            </a:fld>
            <a:endParaRPr lang="en-NZ" dirty="0"/>
          </a:p>
        </p:txBody>
      </p:sp>
    </p:spTree>
    <p:extLst>
      <p:ext uri="{BB962C8B-B14F-4D97-AF65-F5344CB8AC3E}">
        <p14:creationId xmlns:p14="http://schemas.microsoft.com/office/powerpoint/2010/main" val="355184306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lvl="0" indent="0" algn="just" rtl="0">
              <a:lnSpc>
                <a:spcPct val="115000"/>
              </a:lnSpc>
              <a:spcBef>
                <a:spcPts val="1200"/>
              </a:spcBef>
              <a:spcAft>
                <a:spcPts val="0"/>
              </a:spcAft>
              <a:buNone/>
            </a:pPr>
            <a:r>
              <a:rPr lang="en-GB" sz="1000" dirty="0"/>
              <a:t>Teacher may want to discuss ‘teach a man to fish’ analogy. </a:t>
            </a:r>
          </a:p>
          <a:p>
            <a:pPr marL="0" lvl="0" indent="0" algn="l" rtl="0">
              <a:spcBef>
                <a:spcPts val="1200"/>
              </a:spcBef>
              <a:spcAft>
                <a:spcPts val="0"/>
              </a:spcAft>
              <a:buNone/>
            </a:pPr>
            <a:endParaRPr lang="en-GB" sz="1000" dirty="0"/>
          </a:p>
        </p:txBody>
      </p:sp>
      <p:sp>
        <p:nvSpPr>
          <p:cNvPr id="4" name="Slide Number Placeholder 3"/>
          <p:cNvSpPr>
            <a:spLocks noGrp="1"/>
          </p:cNvSpPr>
          <p:nvPr>
            <p:ph type="sldNum" sz="quarter" idx="5"/>
          </p:nvPr>
        </p:nvSpPr>
        <p:spPr/>
        <p:txBody>
          <a:bodyPr/>
          <a:lstStyle/>
          <a:p>
            <a:fld id="{BB3101F3-AE78-4AFD-A8EC-CA1ECC0F1AC8}" type="slidenum">
              <a:rPr lang="en-NZ" smtClean="0"/>
              <a:t>25</a:t>
            </a:fld>
            <a:endParaRPr lang="en-NZ" dirty="0"/>
          </a:p>
        </p:txBody>
      </p:sp>
    </p:spTree>
    <p:extLst>
      <p:ext uri="{BB962C8B-B14F-4D97-AF65-F5344CB8AC3E}">
        <p14:creationId xmlns:p14="http://schemas.microsoft.com/office/powerpoint/2010/main" val="204155889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NZ" sz="1000" dirty="0">
                <a:latin typeface="Arial" panose="020B0604020202020204" pitchFamily="34" charset="0"/>
                <a:cs typeface="Arial" panose="020B0604020202020204" pitchFamily="34" charset="0"/>
              </a:rPr>
              <a:t>Fred </a:t>
            </a:r>
            <a:r>
              <a:rPr lang="en-NZ" sz="1000" b="0" i="0" dirty="0">
                <a:solidFill>
                  <a:srgbClr val="151515"/>
                </a:solidFill>
                <a:effectLst/>
                <a:latin typeface="Arial" panose="020B0604020202020204" pitchFamily="34" charset="0"/>
                <a:cs typeface="Arial" panose="020B0604020202020204" pitchFamily="34" charset="0"/>
              </a:rPr>
              <a:t>believed there should always be three people in a room: a teacher, a student, and a patient.  </a:t>
            </a:r>
          </a:p>
          <a:p>
            <a:pPr marL="158750" indent="0">
              <a:buNone/>
            </a:pPr>
            <a:endParaRPr lang="en-NZ" sz="1000" b="0" i="0" dirty="0">
              <a:solidFill>
                <a:srgbClr val="151515"/>
              </a:solidFill>
              <a:effectLst/>
              <a:latin typeface="Arial" panose="020B0604020202020204" pitchFamily="34" charset="0"/>
              <a:cs typeface="Arial" panose="020B0604020202020204" pitchFamily="34" charset="0"/>
            </a:endParaRPr>
          </a:p>
          <a:p>
            <a:r>
              <a:rPr lang="en-NZ" sz="1000" b="0" i="0" dirty="0">
                <a:solidFill>
                  <a:srgbClr val="151515"/>
                </a:solidFill>
                <a:effectLst/>
                <a:latin typeface="Arial" panose="020B0604020202020204" pitchFamily="34" charset="0"/>
                <a:cs typeface="Arial" panose="020B0604020202020204" pitchFamily="34" charset="0"/>
              </a:rPr>
              <a:t>Training is</a:t>
            </a:r>
            <a:r>
              <a:rPr lang="en-NZ" sz="1000" b="0" i="0" u="none" strike="noStrike" baseline="0" dirty="0">
                <a:solidFill>
                  <a:srgbClr val="000000"/>
                </a:solidFill>
                <a:latin typeface="Arial" panose="020B0604020202020204" pitchFamily="34" charset="0"/>
                <a:cs typeface="Arial" panose="020B0604020202020204" pitchFamily="34" charset="0"/>
              </a:rPr>
              <a:t> such a vital part of The Foundation’s work. For example, Papua New Guinea should have at least 90 eye doctors, yet currently there are only 12. </a:t>
            </a:r>
            <a:endParaRPr lang="en-NZ" sz="10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BB3101F3-AE78-4AFD-A8EC-CA1ECC0F1AC8}" type="slidenum">
              <a:rPr lang="en-NZ" smtClean="0"/>
              <a:t>26</a:t>
            </a:fld>
            <a:endParaRPr lang="en-NZ" dirty="0"/>
          </a:p>
        </p:txBody>
      </p:sp>
    </p:spTree>
    <p:extLst>
      <p:ext uri="{BB962C8B-B14F-4D97-AF65-F5344CB8AC3E}">
        <p14:creationId xmlns:p14="http://schemas.microsoft.com/office/powerpoint/2010/main" val="27787679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NZ" sz="1000" b="1" dirty="0">
                <a:latin typeface="Arial"/>
                <a:cs typeface="Arial"/>
              </a:rPr>
              <a:t>Pillar 3: Strengthening local health systems </a:t>
            </a:r>
          </a:p>
          <a:p>
            <a:pPr marL="158750" indent="0" algn="l">
              <a:buNone/>
            </a:pPr>
            <a:endParaRPr lang="en-NZ" sz="1000" b="1" i="0" dirty="0">
              <a:solidFill>
                <a:srgbClr val="000000"/>
              </a:solidFill>
              <a:effectLst/>
              <a:latin typeface="Arial" panose="020B0604020202020204" pitchFamily="34" charset="0"/>
              <a:cs typeface="Arial" panose="020B0604020202020204" pitchFamily="34" charset="0"/>
            </a:endParaRPr>
          </a:p>
          <a:p>
            <a:pPr marL="158750" indent="0" algn="l">
              <a:buNone/>
            </a:pPr>
            <a:r>
              <a:rPr lang="en-NZ" sz="1000" b="0" i="0" dirty="0">
                <a:solidFill>
                  <a:srgbClr val="151515"/>
                </a:solidFill>
                <a:effectLst/>
                <a:latin typeface="Arial" panose="020B0604020202020204" pitchFamily="34" charset="0"/>
                <a:cs typeface="Arial" panose="020B0604020202020204" pitchFamily="34" charset="0"/>
              </a:rPr>
              <a:t>Further to training local eye care specialists, The Foundation also:</a:t>
            </a:r>
          </a:p>
          <a:p>
            <a:pPr algn="l"/>
            <a:endParaRPr lang="en-NZ" sz="1000" b="0" i="0" dirty="0">
              <a:solidFill>
                <a:srgbClr val="151515"/>
              </a:solidFill>
              <a:effectLst/>
              <a:latin typeface="Arial" panose="020B0604020202020204" pitchFamily="34" charset="0"/>
              <a:cs typeface="Arial" panose="020B0604020202020204" pitchFamily="34" charset="0"/>
            </a:endParaRPr>
          </a:p>
          <a:p>
            <a:pPr algn="l">
              <a:buFont typeface="Arial" panose="020B0604020202020204" pitchFamily="34" charset="0"/>
              <a:buChar char="•"/>
            </a:pPr>
            <a:r>
              <a:rPr lang="en-NZ" sz="1000" b="0" i="0" dirty="0">
                <a:solidFill>
                  <a:srgbClr val="151515"/>
                </a:solidFill>
                <a:effectLst/>
                <a:latin typeface="Arial" panose="020B0604020202020204" pitchFamily="34" charset="0"/>
                <a:cs typeface="Arial" panose="020B0604020202020204" pitchFamily="34" charset="0"/>
              </a:rPr>
              <a:t>Focus on ensuring there are strong patient referral systems in place so that non-eye care health workers are able to recognise and refer basic eye conditions</a:t>
            </a:r>
          </a:p>
          <a:p>
            <a:pPr algn="l">
              <a:buFont typeface="Arial" panose="020B0604020202020204" pitchFamily="34" charset="0"/>
              <a:buChar char="•"/>
            </a:pPr>
            <a:endParaRPr lang="en-NZ" sz="1000" b="0" i="0" dirty="0">
              <a:solidFill>
                <a:srgbClr val="151515"/>
              </a:solidFill>
              <a:effectLst/>
              <a:latin typeface="Arial" panose="020B0604020202020204" pitchFamily="34" charset="0"/>
              <a:cs typeface="Arial" panose="020B0604020202020204" pitchFamily="34" charset="0"/>
            </a:endParaRPr>
          </a:p>
          <a:p>
            <a:pPr algn="l">
              <a:buFont typeface="Arial" panose="020B0604020202020204" pitchFamily="34" charset="0"/>
              <a:buChar char="•"/>
            </a:pPr>
            <a:r>
              <a:rPr lang="en-NZ" sz="1000" b="0" i="0" dirty="0">
                <a:solidFill>
                  <a:srgbClr val="151515"/>
                </a:solidFill>
                <a:effectLst/>
                <a:latin typeface="Arial" panose="020B0604020202020204" pitchFamily="34" charset="0"/>
                <a:cs typeface="Arial" panose="020B0604020202020204" pitchFamily="34" charset="0"/>
              </a:rPr>
              <a:t>Work hard to make sure that policy-makers know about eye care to ensure eye services are included in national policies and plans</a:t>
            </a:r>
          </a:p>
          <a:p>
            <a:pPr algn="l">
              <a:buFont typeface="Arial" panose="020B0604020202020204" pitchFamily="34" charset="0"/>
              <a:buChar char="•"/>
            </a:pPr>
            <a:endParaRPr lang="en-NZ" sz="1000" b="0" i="0" dirty="0">
              <a:solidFill>
                <a:srgbClr val="151515"/>
              </a:solidFill>
              <a:effectLst/>
              <a:latin typeface="Arial" panose="020B0604020202020204" pitchFamily="34" charset="0"/>
              <a:cs typeface="Arial" panose="020B0604020202020204" pitchFamily="34" charset="0"/>
            </a:endParaRPr>
          </a:p>
          <a:p>
            <a:pPr algn="l">
              <a:buFont typeface="Arial" panose="020B0604020202020204" pitchFamily="34" charset="0"/>
              <a:buChar char="•"/>
            </a:pPr>
            <a:r>
              <a:rPr lang="en-NZ" sz="1000" b="0" i="0" dirty="0">
                <a:solidFill>
                  <a:srgbClr val="151515"/>
                </a:solidFill>
                <a:effectLst/>
                <a:latin typeface="Arial" panose="020B0604020202020204" pitchFamily="34" charset="0"/>
                <a:cs typeface="Arial" panose="020B0604020202020204" pitchFamily="34" charset="0"/>
              </a:rPr>
              <a:t>Advocate for better patient record systems, so that eye care workers can track a patient's records, and also have access to national eye care data</a:t>
            </a:r>
          </a:p>
        </p:txBody>
      </p:sp>
      <p:sp>
        <p:nvSpPr>
          <p:cNvPr id="4" name="Slide Number Placeholder 3"/>
          <p:cNvSpPr>
            <a:spLocks noGrp="1"/>
          </p:cNvSpPr>
          <p:nvPr>
            <p:ph type="sldNum" sz="quarter" idx="5"/>
          </p:nvPr>
        </p:nvSpPr>
        <p:spPr/>
        <p:txBody>
          <a:bodyPr/>
          <a:lstStyle/>
          <a:p>
            <a:fld id="{BB3101F3-AE78-4AFD-A8EC-CA1ECC0F1AC8}" type="slidenum">
              <a:rPr lang="en-NZ" smtClean="0"/>
              <a:t>27</a:t>
            </a:fld>
            <a:endParaRPr lang="en-NZ" dirty="0"/>
          </a:p>
        </p:txBody>
      </p:sp>
    </p:spTree>
    <p:extLst>
      <p:ext uri="{BB962C8B-B14F-4D97-AF65-F5344CB8AC3E}">
        <p14:creationId xmlns:p14="http://schemas.microsoft.com/office/powerpoint/2010/main" val="2071441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indent="0">
              <a:buNone/>
            </a:pPr>
            <a:r>
              <a:rPr lang="en-NZ" sz="1000" b="1" i="0" dirty="0">
                <a:solidFill>
                  <a:srgbClr val="151515"/>
                </a:solidFill>
                <a:effectLst/>
                <a:latin typeface="Arial" panose="020B0604020202020204" pitchFamily="34" charset="0"/>
                <a:cs typeface="Arial" panose="020B0604020202020204" pitchFamily="34" charset="0"/>
              </a:rPr>
              <a:t>Driving innovation and research</a:t>
            </a:r>
            <a:endParaRPr lang="en-NZ" sz="1000" b="0" i="0" dirty="0">
              <a:solidFill>
                <a:srgbClr val="151515"/>
              </a:solidFill>
              <a:effectLst/>
              <a:latin typeface="Arial" panose="020B0604020202020204" pitchFamily="34" charset="0"/>
              <a:cs typeface="Arial" panose="020B0604020202020204" pitchFamily="34" charset="0"/>
            </a:endParaRPr>
          </a:p>
          <a:p>
            <a:pPr marL="158750" indent="0">
              <a:buNone/>
            </a:pPr>
            <a:endParaRPr lang="en-NZ" sz="1000" b="0" i="0" dirty="0">
              <a:solidFill>
                <a:srgbClr val="151515"/>
              </a:solidFill>
              <a:effectLst/>
              <a:latin typeface="Arial" panose="020B0604020202020204" pitchFamily="34" charset="0"/>
              <a:cs typeface="Arial" panose="020B0604020202020204" pitchFamily="34" charset="0"/>
            </a:endParaRPr>
          </a:p>
          <a:p>
            <a:pPr marL="158750" indent="0">
              <a:buNone/>
            </a:pPr>
            <a:r>
              <a:rPr lang="en-NZ" sz="1000" b="0" i="0" dirty="0">
                <a:solidFill>
                  <a:srgbClr val="151515"/>
                </a:solidFill>
                <a:effectLst/>
                <a:latin typeface="Arial"/>
                <a:cs typeface="Arial"/>
              </a:rPr>
              <a:t>The Pacific countries where </a:t>
            </a:r>
            <a:r>
              <a:rPr lang="en-NZ" sz="1000" dirty="0">
                <a:solidFill>
                  <a:srgbClr val="151515"/>
                </a:solidFill>
                <a:latin typeface="Arial"/>
                <a:cs typeface="Arial"/>
              </a:rPr>
              <a:t>The</a:t>
            </a:r>
            <a:r>
              <a:rPr lang="en-NZ" sz="1000" b="0" i="0" dirty="0">
                <a:solidFill>
                  <a:srgbClr val="151515"/>
                </a:solidFill>
                <a:effectLst/>
                <a:latin typeface="Arial"/>
                <a:cs typeface="Arial"/>
              </a:rPr>
              <a:t> Foundation work all face significant challenges in delivering health care. These include:</a:t>
            </a:r>
          </a:p>
          <a:p>
            <a:pPr marL="171450" indent="-171450">
              <a:buFontTx/>
              <a:buChar char="-"/>
            </a:pPr>
            <a:r>
              <a:rPr lang="en-NZ" sz="1000" b="0" i="0" dirty="0">
                <a:solidFill>
                  <a:srgbClr val="151515"/>
                </a:solidFill>
                <a:effectLst/>
                <a:latin typeface="Arial" panose="020B0604020202020204" pitchFamily="34" charset="0"/>
                <a:cs typeface="Arial" panose="020B0604020202020204" pitchFamily="34" charset="0"/>
              </a:rPr>
              <a:t>low ratios of doctors and nurses to population </a:t>
            </a:r>
          </a:p>
          <a:p>
            <a:pPr marL="171450" indent="-171450">
              <a:buFontTx/>
              <a:buChar char="-"/>
            </a:pPr>
            <a:r>
              <a:rPr lang="en-NZ" sz="1000" b="0" i="0" dirty="0">
                <a:solidFill>
                  <a:srgbClr val="151515"/>
                </a:solidFill>
                <a:effectLst/>
                <a:latin typeface="Arial" panose="020B0604020202020204" pitchFamily="34" charset="0"/>
                <a:cs typeface="Arial" panose="020B0604020202020204" pitchFamily="34" charset="0"/>
              </a:rPr>
              <a:t>poor health infrastructure </a:t>
            </a:r>
          </a:p>
          <a:p>
            <a:pPr marL="171450" indent="-171450">
              <a:buFontTx/>
              <a:buChar char="-"/>
            </a:pPr>
            <a:r>
              <a:rPr lang="en-NZ" sz="1000" b="0" i="0" dirty="0">
                <a:solidFill>
                  <a:srgbClr val="151515"/>
                </a:solidFill>
                <a:effectLst/>
                <a:latin typeface="Arial" panose="020B0604020202020204" pitchFamily="34" charset="0"/>
                <a:cs typeface="Arial" panose="020B0604020202020204" pitchFamily="34" charset="0"/>
              </a:rPr>
              <a:t>economic and environmental vulnerability</a:t>
            </a:r>
          </a:p>
          <a:p>
            <a:pPr marL="171450" indent="-171450">
              <a:buFontTx/>
              <a:buChar char="-"/>
            </a:pPr>
            <a:r>
              <a:rPr lang="en-NZ" sz="1000" b="0" i="0" dirty="0">
                <a:solidFill>
                  <a:srgbClr val="151515"/>
                </a:solidFill>
                <a:effectLst/>
                <a:latin typeface="Arial" panose="020B0604020202020204" pitchFamily="34" charset="0"/>
                <a:cs typeface="Arial" panose="020B0604020202020204" pitchFamily="34" charset="0"/>
              </a:rPr>
              <a:t>geography that isolates much of the population from easy access to available health services. </a:t>
            </a:r>
          </a:p>
          <a:p>
            <a:pPr marL="171450" indent="-171450">
              <a:buFontTx/>
              <a:buChar char="-"/>
            </a:pPr>
            <a:endParaRPr lang="en-NZ" sz="1000" b="0" i="0" dirty="0">
              <a:solidFill>
                <a:srgbClr val="151515"/>
              </a:solidFill>
              <a:effectLst/>
              <a:latin typeface="Arial" panose="020B0604020202020204" pitchFamily="34" charset="0"/>
              <a:cs typeface="Arial" panose="020B0604020202020204" pitchFamily="34" charset="0"/>
            </a:endParaRPr>
          </a:p>
          <a:p>
            <a:pPr marL="0" indent="0">
              <a:buFontTx/>
              <a:buNone/>
            </a:pPr>
            <a:r>
              <a:rPr lang="en-NZ" sz="1000" b="0" i="0" dirty="0">
                <a:solidFill>
                  <a:srgbClr val="151515"/>
                </a:solidFill>
                <a:effectLst/>
                <a:latin typeface="Arial"/>
                <a:cs typeface="Arial"/>
              </a:rPr>
              <a:t>The Foundation </a:t>
            </a:r>
            <a:r>
              <a:rPr lang="en-NZ" sz="1000" dirty="0">
                <a:solidFill>
                  <a:srgbClr val="151515"/>
                </a:solidFill>
                <a:latin typeface="Arial"/>
                <a:cs typeface="Arial"/>
              </a:rPr>
              <a:t>have</a:t>
            </a:r>
            <a:r>
              <a:rPr lang="en-NZ" sz="1000" b="0" i="0" dirty="0">
                <a:solidFill>
                  <a:srgbClr val="151515"/>
                </a:solidFill>
                <a:effectLst/>
                <a:latin typeface="Arial"/>
                <a:cs typeface="Arial"/>
              </a:rPr>
              <a:t> to think big, incorporating cutting-edge technology, and innovation.</a:t>
            </a:r>
            <a:endParaRPr lang="en-NZ" sz="1800" b="0" i="0" dirty="0">
              <a:solidFill>
                <a:srgbClr val="151515"/>
              </a:solidFill>
              <a:effectLst/>
              <a:latin typeface="Merriweather" panose="00000500000000000000" pitchFamily="2" charset="0"/>
            </a:endParaRPr>
          </a:p>
          <a:p>
            <a:endParaRPr lang="en-NZ" sz="1800" b="0" i="0" dirty="0">
              <a:solidFill>
                <a:srgbClr val="151515"/>
              </a:solidFill>
              <a:effectLst/>
              <a:latin typeface="Merriweather" panose="00000500000000000000" pitchFamily="2" charset="0"/>
            </a:endParaRPr>
          </a:p>
          <a:p>
            <a:endParaRPr lang="en-NZ" sz="1800" dirty="0"/>
          </a:p>
        </p:txBody>
      </p:sp>
      <p:sp>
        <p:nvSpPr>
          <p:cNvPr id="4" name="Slide Number Placeholder 3"/>
          <p:cNvSpPr>
            <a:spLocks noGrp="1"/>
          </p:cNvSpPr>
          <p:nvPr>
            <p:ph type="sldNum" sz="quarter" idx="5"/>
          </p:nvPr>
        </p:nvSpPr>
        <p:spPr/>
        <p:txBody>
          <a:bodyPr/>
          <a:lstStyle/>
          <a:p>
            <a:fld id="{BB3101F3-AE78-4AFD-A8EC-CA1ECC0F1AC8}" type="slidenum">
              <a:rPr lang="en-NZ" smtClean="0"/>
              <a:t>28</a:t>
            </a:fld>
            <a:endParaRPr lang="en-NZ" dirty="0"/>
          </a:p>
        </p:txBody>
      </p:sp>
    </p:spTree>
    <p:extLst>
      <p:ext uri="{BB962C8B-B14F-4D97-AF65-F5344CB8AC3E}">
        <p14:creationId xmlns:p14="http://schemas.microsoft.com/office/powerpoint/2010/main" val="342550249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NZ" sz="1000" b="0" i="0" dirty="0">
                <a:solidFill>
                  <a:srgbClr val="151515"/>
                </a:solidFill>
                <a:effectLst/>
                <a:latin typeface="Arial" panose="020B0604020202020204" pitchFamily="34" charset="0"/>
                <a:cs typeface="Arial" panose="020B0604020202020204" pitchFamily="34" charset="0"/>
              </a:rPr>
              <a:t>The Mobile Eye Clinic (MEC) is an example of innovation. </a:t>
            </a:r>
          </a:p>
          <a:p>
            <a:endParaRPr lang="en-NZ" sz="1000" b="0" i="0" dirty="0">
              <a:solidFill>
                <a:srgbClr val="151515"/>
              </a:solidFill>
              <a:effectLst/>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NZ" sz="1000" b="0" i="0" dirty="0">
                <a:solidFill>
                  <a:srgbClr val="151515"/>
                </a:solidFill>
                <a:effectLst/>
                <a:latin typeface="Arial" panose="020B0604020202020204" pitchFamily="34" charset="0"/>
                <a:cs typeface="Arial" panose="020B0604020202020204" pitchFamily="34" charset="0"/>
              </a:rPr>
              <a:t>The Mobile Eye Clinic is a hospital on wheels. It is a one-stop shop for free eye checks, </a:t>
            </a:r>
            <a:r>
              <a:rPr lang="en-NZ" sz="1000" b="0" i="0" u="none" strike="noStrike" cap="none" dirty="0">
                <a:solidFill>
                  <a:srgbClr val="151515"/>
                </a:solidFill>
                <a:effectLst/>
                <a:latin typeface="Arial" panose="020B0604020202020204" pitchFamily="34" charset="0"/>
                <a:cs typeface="Arial" panose="020B0604020202020204" pitchFamily="34" charset="0"/>
                <a:sym typeface="Arial"/>
              </a:rPr>
              <a:t>spectacles, </a:t>
            </a:r>
            <a:r>
              <a:rPr lang="en-NZ" sz="1000" b="0" i="0" u="none" strike="noStrike" cap="none" dirty="0">
                <a:solidFill>
                  <a:srgbClr val="151515"/>
                </a:solidFill>
                <a:effectLst/>
                <a:latin typeface="Arial" panose="020B0604020202020204" pitchFamily="34" charset="0"/>
                <a:cs typeface="Arial" panose="020B0604020202020204" pitchFamily="34" charset="0"/>
                <a:sym typeface="Arial"/>
                <a:hlinkClick r:id="rId3">
                  <a:extLst>
                    <a:ext uri="{A12FA001-AC4F-418D-AE19-62706E023703}">
                      <ahyp:hlinkClr xmlns:ahyp="http://schemas.microsoft.com/office/drawing/2018/hyperlinkcolor" val="tx"/>
                    </a:ext>
                  </a:extLst>
                </a:hlinkClick>
              </a:rPr>
              <a:t>cataract</a:t>
            </a:r>
            <a:r>
              <a:rPr lang="en-NZ" sz="1000" b="0" i="0" u="none" strike="noStrike" cap="none" dirty="0">
                <a:solidFill>
                  <a:srgbClr val="151515"/>
                </a:solidFill>
                <a:effectLst/>
                <a:latin typeface="Arial" panose="020B0604020202020204" pitchFamily="34" charset="0"/>
                <a:cs typeface="Arial" panose="020B0604020202020204" pitchFamily="34" charset="0"/>
                <a:sym typeface="Arial"/>
              </a:rPr>
              <a:t> surgery</a:t>
            </a:r>
            <a:r>
              <a:rPr lang="en-NZ" sz="1000" b="0" i="0" dirty="0">
                <a:solidFill>
                  <a:srgbClr val="151515"/>
                </a:solidFill>
                <a:effectLst/>
                <a:latin typeface="Arial" panose="020B0604020202020204" pitchFamily="34" charset="0"/>
                <a:cs typeface="Arial" panose="020B0604020202020204" pitchFamily="34" charset="0"/>
              </a:rPr>
              <a:t>, and services for a range of other eye conditions.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NZ" sz="1000" b="0" i="0" dirty="0">
              <a:solidFill>
                <a:srgbClr val="151515"/>
              </a:solidFill>
              <a:effectLst/>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NZ" sz="1000" dirty="0">
                <a:solidFill>
                  <a:schemeClr val="dk1"/>
                </a:solidFill>
              </a:rPr>
              <a:t>Throughout the year the outreach team travel with the MEC around remote parts of Fiji delivering sight-saving services to people in need. </a:t>
            </a:r>
            <a:r>
              <a:rPr lang="en-NZ" sz="1000" dirty="0"/>
              <a:t>Some patients don’t have the opportunity to travel to their nearest hospital, reasons could include lack of resources / lack of people to accompany them / they are restricted by their eye condition so the MEC is vital in delivering eye-care services. </a:t>
            </a:r>
            <a:endParaRPr lang="en-NZ" sz="1000" dirty="0">
              <a:solidFill>
                <a:srgbClr val="151515"/>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NZ" sz="1000" dirty="0">
              <a:effectLst/>
              <a:latin typeface="Arial" panose="020B0604020202020204" pitchFamily="34" charset="0"/>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NZ" sz="1200" dirty="0">
              <a:effectLst/>
              <a:latin typeface="Arial" panose="020B0604020202020204" pitchFamily="34" charset="0"/>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NZ" dirty="0"/>
          </a:p>
        </p:txBody>
      </p:sp>
      <p:sp>
        <p:nvSpPr>
          <p:cNvPr id="4" name="Slide Number Placeholder 3"/>
          <p:cNvSpPr>
            <a:spLocks noGrp="1"/>
          </p:cNvSpPr>
          <p:nvPr>
            <p:ph type="sldNum" sz="quarter" idx="5"/>
          </p:nvPr>
        </p:nvSpPr>
        <p:spPr/>
        <p:txBody>
          <a:bodyPr/>
          <a:lstStyle/>
          <a:p>
            <a:fld id="{BB3101F3-AE78-4AFD-A8EC-CA1ECC0F1AC8}" type="slidenum">
              <a:rPr lang="en-NZ" smtClean="0"/>
              <a:t>29</a:t>
            </a:fld>
            <a:endParaRPr lang="en-NZ" dirty="0"/>
          </a:p>
        </p:txBody>
      </p:sp>
    </p:spTree>
    <p:extLst>
      <p:ext uri="{BB962C8B-B14F-4D97-AF65-F5344CB8AC3E}">
        <p14:creationId xmlns:p14="http://schemas.microsoft.com/office/powerpoint/2010/main" val="232955083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NZ" sz="1000" b="0" i="0" dirty="0">
                <a:solidFill>
                  <a:srgbClr val="151515"/>
                </a:solidFill>
                <a:effectLst/>
                <a:latin typeface="Arial" panose="020B0604020202020204" pitchFamily="34" charset="0"/>
                <a:cs typeface="Arial" panose="020B0604020202020204" pitchFamily="34" charset="0"/>
              </a:rPr>
              <a:t>Example of innovation:</a:t>
            </a:r>
          </a:p>
          <a:p>
            <a:endParaRPr lang="en-NZ" sz="1000" b="0" i="0" dirty="0">
              <a:solidFill>
                <a:srgbClr val="151515"/>
              </a:solidFill>
              <a:effectLst/>
              <a:latin typeface="Arial" panose="020B0604020202020204" pitchFamily="34" charset="0"/>
              <a:cs typeface="Arial" panose="020B0604020202020204" pitchFamily="34" charset="0"/>
            </a:endParaRPr>
          </a:p>
          <a:p>
            <a:endParaRPr lang="en-NZ" sz="1000" b="0" i="0" dirty="0">
              <a:solidFill>
                <a:srgbClr val="151515"/>
              </a:solidFill>
              <a:effectLst/>
              <a:latin typeface="Arial" panose="020B0604020202020204" pitchFamily="34" charset="0"/>
              <a:cs typeface="Arial" panose="020B0604020202020204" pitchFamily="34" charset="0"/>
            </a:endParaRPr>
          </a:p>
          <a:p>
            <a:r>
              <a:rPr lang="en-NZ" sz="1000" b="0" i="0" dirty="0">
                <a:solidFill>
                  <a:srgbClr val="151515"/>
                </a:solidFill>
                <a:effectLst/>
                <a:latin typeface="Arial" panose="020B0604020202020204" pitchFamily="34" charset="0"/>
                <a:cs typeface="Arial" panose="020B0604020202020204" pitchFamily="34" charset="0"/>
              </a:rPr>
              <a:t>The Regional Eye Centre is located in Honiara, Solomon Islands and is powered by solar panels, it relies entirely on rainwater, and has its own sewerage treatment system. As well as being kind to the environment, this provides considerable cost-savings to the local Ministry of Health. It also means the clinic doesn’t need to rely on the local electricity supply which is costly unreliable.</a:t>
            </a:r>
            <a:endParaRPr lang="en-NZ" sz="10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BB3101F3-AE78-4AFD-A8EC-CA1ECC0F1AC8}" type="slidenum">
              <a:rPr lang="en-NZ" smtClean="0"/>
              <a:t>30</a:t>
            </a:fld>
            <a:endParaRPr lang="en-NZ" dirty="0"/>
          </a:p>
        </p:txBody>
      </p:sp>
    </p:spTree>
    <p:extLst>
      <p:ext uri="{BB962C8B-B14F-4D97-AF65-F5344CB8AC3E}">
        <p14:creationId xmlns:p14="http://schemas.microsoft.com/office/powerpoint/2010/main" val="25600914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Google Shape;132;g23dc36e2242_0_1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3" name="Google Shape;133;g23dc36e2242_0_1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None/>
            </a:pPr>
            <a:endParaRPr/>
          </a:p>
        </p:txBody>
      </p:sp>
      <p:sp>
        <p:nvSpPr>
          <p:cNvPr id="134" name="Google Shape;134;g23dc36e2242_0_12: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3</a:t>
            </a:fld>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9"/>
        <p:cNvGrpSpPr/>
        <p:nvPr/>
      </p:nvGrpSpPr>
      <p:grpSpPr>
        <a:xfrm>
          <a:off x="0" y="0"/>
          <a:ext cx="0" cy="0"/>
          <a:chOff x="0" y="0"/>
          <a:chExt cx="0" cy="0"/>
        </a:xfrm>
      </p:grpSpPr>
      <p:sp>
        <p:nvSpPr>
          <p:cNvPr id="330" name="Google Shape;330;g23dc36e2242_0_8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31" name="Google Shape;331;g23dc36e2242_0_84: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None/>
            </a:pPr>
            <a:endParaRPr/>
          </a:p>
        </p:txBody>
      </p:sp>
      <p:sp>
        <p:nvSpPr>
          <p:cNvPr id="332" name="Google Shape;332;g23dc36e2242_0_84: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31</a:t>
            </a:fld>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0"/>
        <p:cNvGrpSpPr/>
        <p:nvPr/>
      </p:nvGrpSpPr>
      <p:grpSpPr>
        <a:xfrm>
          <a:off x="0" y="0"/>
          <a:ext cx="0" cy="0"/>
          <a:chOff x="0" y="0"/>
          <a:chExt cx="0" cy="0"/>
        </a:xfrm>
      </p:grpSpPr>
      <p:sp>
        <p:nvSpPr>
          <p:cNvPr id="341" name="Google Shape;341;g2517be987eb_0_6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42" name="Google Shape;342;g2517be987eb_0_63: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457200" lvl="0" indent="-298450" algn="l" rtl="0">
              <a:lnSpc>
                <a:spcPct val="100000"/>
              </a:lnSpc>
              <a:spcBef>
                <a:spcPts val="0"/>
              </a:spcBef>
              <a:spcAft>
                <a:spcPts val="0"/>
              </a:spcAft>
              <a:buClr>
                <a:schemeClr val="dk1"/>
              </a:buClr>
              <a:buSzPts val="1100"/>
              <a:buAutoNum type="arabicPeriod"/>
            </a:pPr>
            <a:r>
              <a:rPr lang="en-GB" dirty="0">
                <a:solidFill>
                  <a:schemeClr val="dk1"/>
                </a:solidFill>
              </a:rPr>
              <a:t>Ask students to share examples of positive changes they have seen or heard about in their community or the world.</a:t>
            </a:r>
            <a:endParaRPr dirty="0">
              <a:solidFill>
                <a:schemeClr val="dk1"/>
              </a:solidFill>
            </a:endParaRPr>
          </a:p>
          <a:p>
            <a:pPr marL="457200" lvl="0" indent="-298450" algn="l" rtl="0">
              <a:lnSpc>
                <a:spcPct val="100000"/>
              </a:lnSpc>
              <a:spcBef>
                <a:spcPts val="0"/>
              </a:spcBef>
              <a:spcAft>
                <a:spcPts val="0"/>
              </a:spcAft>
              <a:buClr>
                <a:schemeClr val="dk1"/>
              </a:buClr>
              <a:buSzPts val="1100"/>
              <a:buAutoNum type="arabicPeriod"/>
            </a:pPr>
            <a:r>
              <a:rPr lang="en-GB" dirty="0">
                <a:solidFill>
                  <a:schemeClr val="dk1"/>
                </a:solidFill>
              </a:rPr>
              <a:t>Discuss their responses and explain that social action involves taking </a:t>
            </a:r>
            <a:r>
              <a:rPr lang="en-GB" b="1" dirty="0">
                <a:solidFill>
                  <a:schemeClr val="dk1"/>
                </a:solidFill>
              </a:rPr>
              <a:t>deliberate steps </a:t>
            </a:r>
            <a:r>
              <a:rPr lang="en-GB" dirty="0">
                <a:solidFill>
                  <a:schemeClr val="dk1"/>
                </a:solidFill>
              </a:rPr>
              <a:t>to address social issues, help others, and create positive change in the community or the world.</a:t>
            </a:r>
            <a:endParaRPr dirty="0">
              <a:solidFill>
                <a:schemeClr val="dk1"/>
              </a:solidFill>
            </a:endParaRPr>
          </a:p>
          <a:p>
            <a:pPr marL="457200" lvl="0" indent="-298450" algn="l" rtl="0">
              <a:lnSpc>
                <a:spcPct val="100000"/>
              </a:lnSpc>
              <a:spcBef>
                <a:spcPts val="0"/>
              </a:spcBef>
              <a:spcAft>
                <a:spcPts val="0"/>
              </a:spcAft>
              <a:buClr>
                <a:schemeClr val="dk1"/>
              </a:buClr>
              <a:buSzPts val="1100"/>
              <a:buAutoNum type="arabicPeriod"/>
            </a:pPr>
            <a:r>
              <a:rPr lang="en-GB" dirty="0">
                <a:solidFill>
                  <a:schemeClr val="dk1"/>
                </a:solidFill>
              </a:rPr>
              <a:t>Remind students of the examples shown earlier in the module. </a:t>
            </a:r>
            <a:endParaRPr dirty="0">
              <a:solidFill>
                <a:schemeClr val="dk1"/>
              </a:solidFill>
            </a:endParaRPr>
          </a:p>
          <a:p>
            <a:pPr marL="457200" lvl="0" indent="-298450" algn="l" rtl="0">
              <a:lnSpc>
                <a:spcPct val="100000"/>
              </a:lnSpc>
              <a:spcBef>
                <a:spcPts val="0"/>
              </a:spcBef>
              <a:spcAft>
                <a:spcPts val="0"/>
              </a:spcAft>
              <a:buClr>
                <a:schemeClr val="dk1"/>
              </a:buClr>
              <a:buSzPts val="1100"/>
              <a:buAutoNum type="arabicPeriod"/>
            </a:pPr>
            <a:r>
              <a:rPr lang="en-GB" dirty="0">
                <a:solidFill>
                  <a:schemeClr val="dk1"/>
                </a:solidFill>
              </a:rPr>
              <a:t>Brainstorm different ways that students can contribute to helping with the issue. </a:t>
            </a:r>
            <a:endParaRPr dirty="0">
              <a:solidFill>
                <a:schemeClr val="dk1"/>
              </a:solidFill>
            </a:endParaRPr>
          </a:p>
          <a:p>
            <a:pPr marL="457200" lvl="0" indent="-298450" algn="l" rtl="0">
              <a:lnSpc>
                <a:spcPct val="100000"/>
              </a:lnSpc>
              <a:spcBef>
                <a:spcPts val="0"/>
              </a:spcBef>
              <a:spcAft>
                <a:spcPts val="0"/>
              </a:spcAft>
              <a:buClr>
                <a:schemeClr val="dk1"/>
              </a:buClr>
              <a:buSzPts val="1100"/>
              <a:buAutoNum type="arabicPeriod"/>
            </a:pPr>
            <a:r>
              <a:rPr lang="en-GB" dirty="0">
                <a:solidFill>
                  <a:schemeClr val="dk1"/>
                </a:solidFill>
              </a:rPr>
              <a:t>As groups, mind-map a plan for </a:t>
            </a:r>
            <a:r>
              <a:rPr lang="en-GB" b="1" dirty="0">
                <a:solidFill>
                  <a:schemeClr val="dk1"/>
                </a:solidFill>
              </a:rPr>
              <a:t>how we could be more inclusive? </a:t>
            </a:r>
            <a:r>
              <a:rPr lang="en-GB" dirty="0">
                <a:solidFill>
                  <a:schemeClr val="dk1"/>
                </a:solidFill>
              </a:rPr>
              <a:t>You could guide / focus students on areas such as healthcare, education and poverty that can exclude some people.  Eyesight and eye health is one specific area of exclusion. Or, ask students to explore exclusion in a context that is more immediate for them. </a:t>
            </a:r>
            <a:endParaRPr dirty="0">
              <a:solidFill>
                <a:schemeClr val="dk1"/>
              </a:solidFill>
            </a:endParaRPr>
          </a:p>
          <a:p>
            <a:pPr marL="914400" lvl="1" indent="-298450" algn="l" rtl="0">
              <a:lnSpc>
                <a:spcPct val="100000"/>
              </a:lnSpc>
              <a:spcBef>
                <a:spcPts val="0"/>
              </a:spcBef>
              <a:spcAft>
                <a:spcPts val="0"/>
              </a:spcAft>
              <a:buClr>
                <a:schemeClr val="dk1"/>
              </a:buClr>
              <a:buSzPts val="1100"/>
              <a:buAutoNum type="alphaLcPeriod"/>
            </a:pPr>
            <a:r>
              <a:rPr lang="en-GB" dirty="0">
                <a:solidFill>
                  <a:schemeClr val="dk1"/>
                </a:solidFill>
              </a:rPr>
              <a:t>What is the problem? (what are people being excluded from)</a:t>
            </a:r>
            <a:endParaRPr dirty="0">
              <a:solidFill>
                <a:schemeClr val="dk1"/>
              </a:solidFill>
            </a:endParaRPr>
          </a:p>
          <a:p>
            <a:pPr marL="914400" lvl="1" indent="-298450" algn="l" rtl="0">
              <a:lnSpc>
                <a:spcPct val="100000"/>
              </a:lnSpc>
              <a:spcBef>
                <a:spcPts val="0"/>
              </a:spcBef>
              <a:spcAft>
                <a:spcPts val="0"/>
              </a:spcAft>
              <a:buClr>
                <a:schemeClr val="dk1"/>
              </a:buClr>
              <a:buSzPts val="1100"/>
              <a:buAutoNum type="alphaLcPeriod"/>
            </a:pPr>
            <a:r>
              <a:rPr lang="en-GB" dirty="0">
                <a:solidFill>
                  <a:schemeClr val="dk1"/>
                </a:solidFill>
              </a:rPr>
              <a:t>What possible actions can be taken to help fix this issue? Aim for 3-4 different actions</a:t>
            </a:r>
            <a:endParaRPr dirty="0">
              <a:solidFill>
                <a:schemeClr val="dk1"/>
              </a:solidFill>
            </a:endParaRPr>
          </a:p>
          <a:p>
            <a:pPr marL="914400" lvl="1" indent="-298450" algn="l" rtl="0">
              <a:lnSpc>
                <a:spcPct val="100000"/>
              </a:lnSpc>
              <a:spcBef>
                <a:spcPts val="0"/>
              </a:spcBef>
              <a:spcAft>
                <a:spcPts val="0"/>
              </a:spcAft>
              <a:buClr>
                <a:schemeClr val="dk1"/>
              </a:buClr>
              <a:buSzPts val="1100"/>
              <a:buAutoNum type="alphaLcPeriod"/>
            </a:pPr>
            <a:r>
              <a:rPr lang="en-GB" dirty="0">
                <a:solidFill>
                  <a:schemeClr val="dk1"/>
                </a:solidFill>
              </a:rPr>
              <a:t>Ask students to evaluate the pros and cons of the possible actions</a:t>
            </a:r>
            <a:endParaRPr dirty="0">
              <a:solidFill>
                <a:schemeClr val="dk1"/>
              </a:solidFill>
            </a:endParaRPr>
          </a:p>
          <a:p>
            <a:pPr marL="914400" lvl="1" indent="-298450" algn="l" rtl="0">
              <a:lnSpc>
                <a:spcPct val="100000"/>
              </a:lnSpc>
              <a:spcBef>
                <a:spcPts val="0"/>
              </a:spcBef>
              <a:spcAft>
                <a:spcPts val="0"/>
              </a:spcAft>
              <a:buClr>
                <a:schemeClr val="dk1"/>
              </a:buClr>
              <a:buSzPts val="1100"/>
              <a:buAutoNum type="alphaLcPeriod"/>
            </a:pPr>
            <a:r>
              <a:rPr lang="en-GB" dirty="0">
                <a:solidFill>
                  <a:schemeClr val="dk1"/>
                </a:solidFill>
              </a:rPr>
              <a:t>Decide which action would be the most effective. </a:t>
            </a:r>
            <a:endParaRPr dirty="0">
              <a:solidFill>
                <a:schemeClr val="dk1"/>
              </a:solidFill>
            </a:endParaRPr>
          </a:p>
          <a:p>
            <a:pPr marL="914400" lvl="1" indent="-298450" algn="l" rtl="0">
              <a:lnSpc>
                <a:spcPct val="100000"/>
              </a:lnSpc>
              <a:spcBef>
                <a:spcPts val="0"/>
              </a:spcBef>
              <a:spcAft>
                <a:spcPts val="0"/>
              </a:spcAft>
              <a:buClr>
                <a:schemeClr val="dk1"/>
              </a:buClr>
              <a:buSzPts val="1100"/>
              <a:buAutoNum type="alphaLcPeriod"/>
            </a:pPr>
            <a:r>
              <a:rPr lang="en-GB" dirty="0">
                <a:solidFill>
                  <a:schemeClr val="dk1"/>
                </a:solidFill>
              </a:rPr>
              <a:t>Explain what the potential impact of their action/s could be</a:t>
            </a:r>
            <a:endParaRPr dirty="0">
              <a:solidFill>
                <a:schemeClr val="dk1"/>
              </a:solidFill>
            </a:endParaRPr>
          </a:p>
          <a:p>
            <a:pPr marL="615950" lvl="1" indent="0" algn="l" rtl="0">
              <a:lnSpc>
                <a:spcPct val="100000"/>
              </a:lnSpc>
              <a:spcBef>
                <a:spcPts val="0"/>
              </a:spcBef>
              <a:spcAft>
                <a:spcPts val="0"/>
              </a:spcAft>
              <a:buClr>
                <a:schemeClr val="dk1"/>
              </a:buClr>
              <a:buSzPts val="1100"/>
              <a:buNone/>
            </a:pPr>
            <a:endParaRPr dirty="0">
              <a:solidFill>
                <a:schemeClr val="dk1"/>
              </a:solidFill>
            </a:endParaRPr>
          </a:p>
          <a:p>
            <a:pPr marL="0" lvl="0" indent="0" algn="l" rtl="0">
              <a:lnSpc>
                <a:spcPct val="100000"/>
              </a:lnSpc>
              <a:spcBef>
                <a:spcPts val="0"/>
              </a:spcBef>
              <a:spcAft>
                <a:spcPts val="0"/>
              </a:spcAft>
              <a:buNone/>
            </a:pPr>
            <a:r>
              <a:rPr lang="en-GB" dirty="0">
                <a:solidFill>
                  <a:schemeClr val="dk1"/>
                </a:solidFill>
              </a:rPr>
              <a:t>Each group could then present their social action project ideas to the class. Students should explain their chosen issue, most effective action, and the potential impact of their project. Encourage feedback and discussion among the students. Depending on the plans, some students/classes may feel inspired to act on these changes. </a:t>
            </a:r>
            <a:endParaRPr dirty="0">
              <a:solidFill>
                <a:schemeClr val="dk1"/>
              </a:solidFill>
            </a:endParaRPr>
          </a:p>
        </p:txBody>
      </p:sp>
      <p:sp>
        <p:nvSpPr>
          <p:cNvPr id="343" name="Google Shape;343;g2517be987eb_0_63: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32</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9"/>
        <p:cNvGrpSpPr/>
        <p:nvPr/>
      </p:nvGrpSpPr>
      <p:grpSpPr>
        <a:xfrm>
          <a:off x="0" y="0"/>
          <a:ext cx="0" cy="0"/>
          <a:chOff x="0" y="0"/>
          <a:chExt cx="0" cy="0"/>
        </a:xfrm>
      </p:grpSpPr>
      <p:sp>
        <p:nvSpPr>
          <p:cNvPr id="140" name="Google Shape;140;g23dc36e2242_0_7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1" name="Google Shape;141;g23dc36e2242_0_74: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457200" lvl="0" indent="-298450" algn="l" rtl="0">
              <a:lnSpc>
                <a:spcPct val="100000"/>
              </a:lnSpc>
              <a:spcBef>
                <a:spcPts val="0"/>
              </a:spcBef>
              <a:spcAft>
                <a:spcPts val="0"/>
              </a:spcAft>
              <a:buSzPts val="1100"/>
              <a:buFont typeface="+mj-lt"/>
              <a:buAutoNum type="arabicPeriod"/>
            </a:pPr>
            <a:r>
              <a:rPr lang="en-GB" dirty="0"/>
              <a:t>Discuss different types of social action: explain that social action can take many different forms, such as volunteering, fundraising, advocacy, and community organising. </a:t>
            </a:r>
            <a:endParaRPr dirty="0"/>
          </a:p>
          <a:p>
            <a:pPr marL="228600" lvl="0" indent="-228600" algn="l" rtl="0">
              <a:lnSpc>
                <a:spcPct val="100000"/>
              </a:lnSpc>
              <a:spcBef>
                <a:spcPts val="0"/>
              </a:spcBef>
              <a:spcAft>
                <a:spcPts val="0"/>
              </a:spcAft>
              <a:buFont typeface="+mj-lt"/>
              <a:buAutoNum type="arabicPeriod"/>
            </a:pPr>
            <a:endParaRPr dirty="0"/>
          </a:p>
          <a:p>
            <a:pPr marL="457200" lvl="0" indent="-298450" algn="l" rtl="0">
              <a:lnSpc>
                <a:spcPct val="100000"/>
              </a:lnSpc>
              <a:spcBef>
                <a:spcPts val="0"/>
              </a:spcBef>
              <a:spcAft>
                <a:spcPts val="0"/>
              </a:spcAft>
              <a:buSzPts val="1100"/>
              <a:buFont typeface="+mj-lt"/>
              <a:buAutoNum type="arabicPeriod"/>
            </a:pPr>
            <a:r>
              <a:rPr lang="en-GB" dirty="0"/>
              <a:t>Discuss the pros and cons of each type of social action, and encourage your students to think about which types of action they might be interested in pursuing. You could create whiteboard graphic organiser to do this compare/contrast with. </a:t>
            </a:r>
            <a:endParaRPr dirty="0"/>
          </a:p>
        </p:txBody>
      </p:sp>
      <p:sp>
        <p:nvSpPr>
          <p:cNvPr id="142" name="Google Shape;142;g23dc36e2242_0_74: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4</a:t>
            </a:fld>
            <a:endParaRPr/>
          </a:p>
        </p:txBody>
      </p:sp>
    </p:spTree>
    <p:extLst>
      <p:ext uri="{BB962C8B-B14F-4D97-AF65-F5344CB8AC3E}">
        <p14:creationId xmlns:p14="http://schemas.microsoft.com/office/powerpoint/2010/main" val="325802208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0"/>
        <p:cNvGrpSpPr/>
        <p:nvPr/>
      </p:nvGrpSpPr>
      <p:grpSpPr>
        <a:xfrm>
          <a:off x="0" y="0"/>
          <a:ext cx="0" cy="0"/>
          <a:chOff x="0" y="0"/>
          <a:chExt cx="0" cy="0"/>
        </a:xfrm>
      </p:grpSpPr>
      <p:sp>
        <p:nvSpPr>
          <p:cNvPr id="151" name="Google Shape;151;g23dc36e2242_0_6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2" name="Google Shape;152;g23dc36e2242_0_6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indent="0">
              <a:buNone/>
            </a:pPr>
            <a:r>
              <a:rPr lang="en-GB" dirty="0"/>
              <a:t>Examples of social action </a:t>
            </a:r>
            <a:endParaRPr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5"/>
        <p:cNvGrpSpPr/>
        <p:nvPr/>
      </p:nvGrpSpPr>
      <p:grpSpPr>
        <a:xfrm>
          <a:off x="0" y="0"/>
          <a:ext cx="0" cy="0"/>
          <a:chOff x="0" y="0"/>
          <a:chExt cx="0" cy="0"/>
        </a:xfrm>
      </p:grpSpPr>
      <p:sp>
        <p:nvSpPr>
          <p:cNvPr id="156" name="Google Shape;156;g23f2fea3101_0_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7" name="Google Shape;157;g23f2fea3101_0_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a:t>A new partnership between Co-op and UK Youth will see young people in Scotland and Northern Ireland be given opportunities to make a difference through social action in local communities through the #iwill movement. The #iwill movement is a collaboration of over 1,000 organisations and 700 young #iwill Ambassadors &amp; Champions from across the UK, supported by charities UK Youth and Volunteering Matters.</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4"/>
        <p:cNvGrpSpPr/>
        <p:nvPr/>
      </p:nvGrpSpPr>
      <p:grpSpPr>
        <a:xfrm>
          <a:off x="0" y="0"/>
          <a:ext cx="0" cy="0"/>
          <a:chOff x="0" y="0"/>
          <a:chExt cx="0" cy="0"/>
        </a:xfrm>
      </p:grpSpPr>
      <p:sp>
        <p:nvSpPr>
          <p:cNvPr id="175" name="Google Shape;175;g23dc36e2242_0_6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6" name="Google Shape;176;g23dc36e2242_0_65: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None/>
            </a:pPr>
            <a:endParaRPr dirty="0"/>
          </a:p>
          <a:p>
            <a:pPr>
              <a:buAutoNum type="arabicPeriod"/>
            </a:pPr>
            <a:r>
              <a:rPr lang="en-GB" dirty="0"/>
              <a:t>Provide students with the digital copy or printed version of the graphic organiser on the next slide, ask students to complete and evaluate the social action taken by The Fred Hollows Foundation NZ using the videos and slides (9 – 30 below). </a:t>
            </a:r>
          </a:p>
          <a:p>
            <a:pPr marL="158750" lvl="0" indent="0" algn="l" rtl="0">
              <a:lnSpc>
                <a:spcPct val="100000"/>
              </a:lnSpc>
              <a:spcBef>
                <a:spcPts val="0"/>
              </a:spcBef>
              <a:spcAft>
                <a:spcPts val="0"/>
              </a:spcAft>
              <a:buSzPts val="1100"/>
              <a:buNone/>
            </a:pPr>
            <a:r>
              <a:rPr lang="en-GB" dirty="0"/>
              <a:t>OR</a:t>
            </a:r>
          </a:p>
          <a:p>
            <a:pPr marL="158750" lvl="0" indent="0" algn="l" rtl="0">
              <a:lnSpc>
                <a:spcPct val="100000"/>
              </a:lnSpc>
              <a:spcBef>
                <a:spcPts val="0"/>
              </a:spcBef>
              <a:spcAft>
                <a:spcPts val="0"/>
              </a:spcAft>
              <a:buSzPts val="1100"/>
              <a:buNone/>
            </a:pPr>
            <a:r>
              <a:rPr lang="en-GB" dirty="0"/>
              <a:t> </a:t>
            </a:r>
            <a:endParaRPr dirty="0"/>
          </a:p>
          <a:p>
            <a:pPr>
              <a:buFont typeface="+mj-lt"/>
              <a:buAutoNum type="arabicPeriod" startAt="2"/>
            </a:pPr>
            <a:r>
              <a:rPr lang="en-GB" dirty="0"/>
              <a:t>Print slides [9-30] with the notes from the notes box. Set the resource out around the room (picture and associated notes) and have the students rove and report at their own pace. </a:t>
            </a:r>
            <a:endParaRPr dirty="0"/>
          </a:p>
        </p:txBody>
      </p:sp>
      <p:sp>
        <p:nvSpPr>
          <p:cNvPr id="177" name="Google Shape;177;g23dc36e2242_0_65: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8</a:t>
            </a:fld>
            <a:endParaRPr/>
          </a:p>
        </p:txBody>
      </p:sp>
    </p:spTree>
    <p:extLst>
      <p:ext uri="{BB962C8B-B14F-4D97-AF65-F5344CB8AC3E}">
        <p14:creationId xmlns:p14="http://schemas.microsoft.com/office/powerpoint/2010/main" val="158840577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8"/>
        <p:cNvGrpSpPr/>
        <p:nvPr/>
      </p:nvGrpSpPr>
      <p:grpSpPr>
        <a:xfrm>
          <a:off x="0" y="0"/>
          <a:ext cx="0" cy="0"/>
          <a:chOff x="0" y="0"/>
          <a:chExt cx="0" cy="0"/>
        </a:xfrm>
      </p:grpSpPr>
      <p:sp>
        <p:nvSpPr>
          <p:cNvPr id="189" name="Google Shape;189;g23f2fea3101_0_2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0" name="Google Shape;190;g23f2fea3101_0_2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a:t>Printable / editable document in resource folder.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indent="0">
              <a:buNone/>
            </a:pPr>
            <a:r>
              <a:rPr lang="en-NZ" sz="1000" dirty="0">
                <a:latin typeface="Arial" panose="020B0604020202020204" pitchFamily="34" charset="0"/>
                <a:cs typeface="Arial" panose="020B0604020202020204" pitchFamily="34" charset="0"/>
              </a:rPr>
              <a:t>The Fred Hollows Foundation NZ work in the Pacific. </a:t>
            </a:r>
          </a:p>
          <a:p>
            <a:endParaRPr lang="en-NZ" sz="1000" dirty="0">
              <a:latin typeface="Arial" panose="020B0604020202020204" pitchFamily="34" charset="0"/>
              <a:cs typeface="Arial" panose="020B0604020202020204" pitchFamily="34" charset="0"/>
            </a:endParaRPr>
          </a:p>
          <a:p>
            <a:pPr>
              <a:lnSpc>
                <a:spcPct val="115000"/>
              </a:lnSpc>
            </a:pPr>
            <a:r>
              <a:rPr lang="en-US" sz="1000" dirty="0">
                <a:solidFill>
                  <a:srgbClr val="151515"/>
                </a:solidFill>
                <a:effectLst/>
                <a:latin typeface="Arial" panose="020B0604020202020204" pitchFamily="34" charset="0"/>
                <a:ea typeface="Arial" panose="020B0604020202020204" pitchFamily="34" charset="0"/>
                <a:cs typeface="Arial" panose="020B0604020202020204" pitchFamily="34" charset="0"/>
              </a:rPr>
              <a:t>The Pacific Islands are spread over a vast area.</a:t>
            </a:r>
          </a:p>
          <a:p>
            <a:pPr>
              <a:lnSpc>
                <a:spcPct val="115000"/>
              </a:lnSpc>
            </a:pPr>
            <a:endParaRPr lang="en-NZ" sz="1000" dirty="0">
              <a:effectLst/>
              <a:latin typeface="Arial" panose="020B0604020202020204" pitchFamily="34" charset="0"/>
              <a:ea typeface="Arial" panose="020B0604020202020204" pitchFamily="34" charset="0"/>
              <a:cs typeface="Arial" panose="020B0604020202020204" pitchFamily="34" charset="0"/>
            </a:endParaRPr>
          </a:p>
          <a:p>
            <a:pPr>
              <a:lnSpc>
                <a:spcPct val="115000"/>
              </a:lnSpc>
            </a:pPr>
            <a:r>
              <a:rPr lang="en-US" sz="1000" dirty="0">
                <a:effectLst/>
                <a:latin typeface="Arial" panose="020B0604020202020204" pitchFamily="34" charset="0"/>
                <a:ea typeface="Arial" panose="020B0604020202020204" pitchFamily="34" charset="0"/>
                <a:cs typeface="Arial" panose="020B0604020202020204" pitchFamily="34" charset="0"/>
              </a:rPr>
              <a:t>Small population sizes and large geographical distances between islands in some countries create a challenge of scale for health services such as ophthalmology (eye care).</a:t>
            </a:r>
            <a:endParaRPr lang="en-NZ" sz="1000" dirty="0">
              <a:effectLst/>
              <a:latin typeface="Arial" panose="020B0604020202020204" pitchFamily="34" charset="0"/>
              <a:ea typeface="Arial" panose="020B0604020202020204" pitchFamily="34" charset="0"/>
              <a:cs typeface="Arial" panose="020B0604020202020204" pitchFamily="34" charset="0"/>
            </a:endParaRPr>
          </a:p>
          <a:p>
            <a:endParaRPr lang="en-NZ" sz="1000" dirty="0">
              <a:latin typeface="Arial" panose="020B0604020202020204" pitchFamily="34" charset="0"/>
              <a:cs typeface="Arial" panose="020B0604020202020204" pitchFamily="34" charset="0"/>
            </a:endParaRPr>
          </a:p>
          <a:p>
            <a:endParaRPr lang="en-NZ" dirty="0"/>
          </a:p>
        </p:txBody>
      </p:sp>
      <p:sp>
        <p:nvSpPr>
          <p:cNvPr id="4" name="Slide Number Placeholder 3"/>
          <p:cNvSpPr>
            <a:spLocks noGrp="1"/>
          </p:cNvSpPr>
          <p:nvPr>
            <p:ph type="sldNum" sz="quarter" idx="5"/>
          </p:nvPr>
        </p:nvSpPr>
        <p:spPr/>
        <p:txBody>
          <a:bodyPr/>
          <a:lstStyle/>
          <a:p>
            <a:fld id="{BB3101F3-AE78-4AFD-A8EC-CA1ECC0F1AC8}" type="slidenum">
              <a:rPr lang="en-NZ" smtClean="0"/>
              <a:t>10</a:t>
            </a:fld>
            <a:endParaRPr lang="en-NZ" dirty="0"/>
          </a:p>
        </p:txBody>
      </p:sp>
    </p:spTree>
    <p:extLst>
      <p:ext uri="{BB962C8B-B14F-4D97-AF65-F5344CB8AC3E}">
        <p14:creationId xmlns:p14="http://schemas.microsoft.com/office/powerpoint/2010/main" val="144661108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normAutofit/>
          </a:bodyPr>
          <a:lstStyle>
            <a:lvl1pPr marL="457200" lvl="0" indent="-342900" algn="ctr">
              <a:spcBef>
                <a:spcPts val="0"/>
              </a:spcBef>
              <a:spcAft>
                <a:spcPts val="0"/>
              </a:spcAft>
              <a:buSzPts val="1800"/>
              <a:buChar char="●"/>
              <a:defRPr/>
            </a:lvl1pPr>
            <a:lvl2pPr marL="914400" lvl="1" indent="-317500" algn="ctr">
              <a:spcBef>
                <a:spcPts val="0"/>
              </a:spcBef>
              <a:spcAft>
                <a:spcPts val="0"/>
              </a:spcAft>
              <a:buSzPts val="1400"/>
              <a:buChar char="○"/>
              <a:defRPr/>
            </a:lvl2pPr>
            <a:lvl3pPr marL="1371600" lvl="2" indent="-317500" algn="ctr">
              <a:spcBef>
                <a:spcPts val="0"/>
              </a:spcBef>
              <a:spcAft>
                <a:spcPts val="0"/>
              </a:spcAft>
              <a:buSzPts val="1400"/>
              <a:buChar char="■"/>
              <a:defRPr/>
            </a:lvl3pPr>
            <a:lvl4pPr marL="1828800" lvl="3" indent="-317500" algn="ctr">
              <a:spcBef>
                <a:spcPts val="0"/>
              </a:spcBef>
              <a:spcAft>
                <a:spcPts val="0"/>
              </a:spcAft>
              <a:buSzPts val="1400"/>
              <a:buChar char="●"/>
              <a:defRPr/>
            </a:lvl4pPr>
            <a:lvl5pPr marL="2286000" lvl="4" indent="-317500" algn="ctr">
              <a:spcBef>
                <a:spcPts val="0"/>
              </a:spcBef>
              <a:spcAft>
                <a:spcPts val="0"/>
              </a:spcAft>
              <a:buSzPts val="1400"/>
              <a:buChar char="○"/>
              <a:defRPr/>
            </a:lvl5pPr>
            <a:lvl6pPr marL="2743200" lvl="5" indent="-317500" algn="ctr">
              <a:spcBef>
                <a:spcPts val="0"/>
              </a:spcBef>
              <a:spcAft>
                <a:spcPts val="0"/>
              </a:spcAft>
              <a:buSzPts val="1400"/>
              <a:buChar char="■"/>
              <a:defRPr/>
            </a:lvl6pPr>
            <a:lvl7pPr marL="3200400" lvl="6" indent="-317500" algn="ctr">
              <a:spcBef>
                <a:spcPts val="0"/>
              </a:spcBef>
              <a:spcAft>
                <a:spcPts val="0"/>
              </a:spcAft>
              <a:buSzPts val="1400"/>
              <a:buChar char="●"/>
              <a:defRPr/>
            </a:lvl7pPr>
            <a:lvl8pPr marL="3657600" lvl="7" indent="-317500" algn="ctr">
              <a:spcBef>
                <a:spcPts val="0"/>
              </a:spcBef>
              <a:spcAft>
                <a:spcPts val="0"/>
              </a:spcAft>
              <a:buSzPts val="1400"/>
              <a:buChar char="○"/>
              <a:defRPr/>
            </a:lvl8pPr>
            <a:lvl9pPr marL="4114800" lvl="8" indent="-317500" algn="ctr">
              <a:spcBef>
                <a:spcPts val="0"/>
              </a:spcBef>
              <a:spcAft>
                <a:spcPts val="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rmAutofit/>
          </a:bodyPr>
          <a:lstStyle>
            <a:lvl1pPr lvl="0" algn="l" rtl="0">
              <a:lnSpc>
                <a:spcPct val="90000"/>
              </a:lnSpc>
              <a:spcBef>
                <a:spcPts val="0"/>
              </a:spcBef>
              <a:spcAft>
                <a:spcPts val="0"/>
              </a:spcAft>
              <a:buClr>
                <a:schemeClr val="dk1"/>
              </a:buClr>
              <a:buSzPts val="14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52" name="Google Shape;52;p1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rmAutofit/>
          </a:bodyPr>
          <a:lstStyle>
            <a:lvl1pPr marL="457200" lvl="0" indent="-317500" algn="l" rtl="0">
              <a:lnSpc>
                <a:spcPct val="90000"/>
              </a:lnSpc>
              <a:spcBef>
                <a:spcPts val="800"/>
              </a:spcBef>
              <a:spcAft>
                <a:spcPts val="0"/>
              </a:spcAft>
              <a:buClr>
                <a:schemeClr val="dk1"/>
              </a:buClr>
              <a:buSzPts val="1400"/>
              <a:buChar char="●"/>
              <a:defRPr/>
            </a:lvl1pPr>
            <a:lvl2pPr marL="914400" lvl="1" indent="-317500" algn="l" rtl="0">
              <a:lnSpc>
                <a:spcPct val="90000"/>
              </a:lnSpc>
              <a:spcBef>
                <a:spcPts val="1200"/>
              </a:spcBef>
              <a:spcAft>
                <a:spcPts val="0"/>
              </a:spcAft>
              <a:buClr>
                <a:schemeClr val="dk1"/>
              </a:buClr>
              <a:buSzPts val="1400"/>
              <a:buChar char="○"/>
              <a:defRPr/>
            </a:lvl2pPr>
            <a:lvl3pPr marL="1371600" lvl="2" indent="-317500" algn="l" rtl="0">
              <a:lnSpc>
                <a:spcPct val="90000"/>
              </a:lnSpc>
              <a:spcBef>
                <a:spcPts val="1200"/>
              </a:spcBef>
              <a:spcAft>
                <a:spcPts val="0"/>
              </a:spcAft>
              <a:buClr>
                <a:schemeClr val="dk1"/>
              </a:buClr>
              <a:buSzPts val="1400"/>
              <a:buChar char="■"/>
              <a:defRPr/>
            </a:lvl3pPr>
            <a:lvl4pPr marL="1828800" lvl="3" indent="-317500" algn="l" rtl="0">
              <a:lnSpc>
                <a:spcPct val="90000"/>
              </a:lnSpc>
              <a:spcBef>
                <a:spcPts val="1200"/>
              </a:spcBef>
              <a:spcAft>
                <a:spcPts val="0"/>
              </a:spcAft>
              <a:buClr>
                <a:schemeClr val="dk1"/>
              </a:buClr>
              <a:buSzPts val="1400"/>
              <a:buChar char="●"/>
              <a:defRPr/>
            </a:lvl4pPr>
            <a:lvl5pPr marL="2286000" lvl="4" indent="-317500" algn="l" rtl="0">
              <a:lnSpc>
                <a:spcPct val="90000"/>
              </a:lnSpc>
              <a:spcBef>
                <a:spcPts val="1200"/>
              </a:spcBef>
              <a:spcAft>
                <a:spcPts val="0"/>
              </a:spcAft>
              <a:buClr>
                <a:schemeClr val="dk1"/>
              </a:buClr>
              <a:buSzPts val="1400"/>
              <a:buChar char="○"/>
              <a:defRPr/>
            </a:lvl5pPr>
            <a:lvl6pPr marL="2743200" lvl="5" indent="-317500" algn="l" rtl="0">
              <a:lnSpc>
                <a:spcPct val="90000"/>
              </a:lnSpc>
              <a:spcBef>
                <a:spcPts val="1200"/>
              </a:spcBef>
              <a:spcAft>
                <a:spcPts val="0"/>
              </a:spcAft>
              <a:buClr>
                <a:schemeClr val="dk1"/>
              </a:buClr>
              <a:buSzPts val="1400"/>
              <a:buChar char="■"/>
              <a:defRPr/>
            </a:lvl6pPr>
            <a:lvl7pPr marL="3200400" lvl="6" indent="-317500" algn="l" rtl="0">
              <a:lnSpc>
                <a:spcPct val="90000"/>
              </a:lnSpc>
              <a:spcBef>
                <a:spcPts val="1200"/>
              </a:spcBef>
              <a:spcAft>
                <a:spcPts val="0"/>
              </a:spcAft>
              <a:buClr>
                <a:schemeClr val="dk1"/>
              </a:buClr>
              <a:buSzPts val="1400"/>
              <a:buChar char="●"/>
              <a:defRPr/>
            </a:lvl7pPr>
            <a:lvl8pPr marL="3657600" lvl="7" indent="-317500" algn="l" rtl="0">
              <a:lnSpc>
                <a:spcPct val="90000"/>
              </a:lnSpc>
              <a:spcBef>
                <a:spcPts val="1200"/>
              </a:spcBef>
              <a:spcAft>
                <a:spcPts val="0"/>
              </a:spcAft>
              <a:buClr>
                <a:schemeClr val="dk1"/>
              </a:buClr>
              <a:buSzPts val="1400"/>
              <a:buChar char="○"/>
              <a:defRPr/>
            </a:lvl8pPr>
            <a:lvl9pPr marL="4114800" lvl="8" indent="-317500" algn="l" rtl="0">
              <a:lnSpc>
                <a:spcPct val="90000"/>
              </a:lnSpc>
              <a:spcBef>
                <a:spcPts val="1200"/>
              </a:spcBef>
              <a:spcAft>
                <a:spcPts val="1200"/>
              </a:spcAft>
              <a:buClr>
                <a:schemeClr val="dk1"/>
              </a:buClr>
              <a:buSzPts val="1400"/>
              <a:buChar char="■"/>
              <a:defRPr/>
            </a:lvl9pPr>
          </a:lstStyle>
          <a:p>
            <a:endParaRPr/>
          </a:p>
        </p:txBody>
      </p:sp>
      <p:sp>
        <p:nvSpPr>
          <p:cNvPr id="53" name="Google Shape;53;p1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noAutofit/>
          </a:bodyPr>
          <a:lstStyle>
            <a:lvl1pPr lvl="0" algn="l" rtl="0">
              <a:spcBef>
                <a:spcPts val="0"/>
              </a:spcBef>
              <a:spcAft>
                <a:spcPts val="0"/>
              </a:spcAft>
              <a:buSzPts val="1100"/>
              <a:buNone/>
              <a:defRPr sz="1100"/>
            </a:lvl1pPr>
            <a:lvl2pPr lvl="1" algn="l" rtl="0">
              <a:spcBef>
                <a:spcPts val="0"/>
              </a:spcBef>
              <a:spcAft>
                <a:spcPts val="0"/>
              </a:spcAft>
              <a:buSzPts val="1100"/>
              <a:buNone/>
              <a:defRPr sz="1100"/>
            </a:lvl2pPr>
            <a:lvl3pPr lvl="2" algn="l" rtl="0">
              <a:spcBef>
                <a:spcPts val="0"/>
              </a:spcBef>
              <a:spcAft>
                <a:spcPts val="0"/>
              </a:spcAft>
              <a:buSzPts val="1100"/>
              <a:buNone/>
              <a:defRPr sz="1100"/>
            </a:lvl3pPr>
            <a:lvl4pPr lvl="3" algn="l" rtl="0">
              <a:spcBef>
                <a:spcPts val="0"/>
              </a:spcBef>
              <a:spcAft>
                <a:spcPts val="0"/>
              </a:spcAft>
              <a:buSzPts val="1100"/>
              <a:buNone/>
              <a:defRPr sz="1100"/>
            </a:lvl4pPr>
            <a:lvl5pPr lvl="4" algn="l" rtl="0">
              <a:spcBef>
                <a:spcPts val="0"/>
              </a:spcBef>
              <a:spcAft>
                <a:spcPts val="0"/>
              </a:spcAft>
              <a:buSzPts val="1100"/>
              <a:buNone/>
              <a:defRPr sz="1100"/>
            </a:lvl5pPr>
            <a:lvl6pPr lvl="5" algn="l" rtl="0">
              <a:spcBef>
                <a:spcPts val="0"/>
              </a:spcBef>
              <a:spcAft>
                <a:spcPts val="0"/>
              </a:spcAft>
              <a:buSzPts val="1100"/>
              <a:buNone/>
              <a:defRPr sz="1100"/>
            </a:lvl6pPr>
            <a:lvl7pPr lvl="6" algn="l" rtl="0">
              <a:spcBef>
                <a:spcPts val="0"/>
              </a:spcBef>
              <a:spcAft>
                <a:spcPts val="0"/>
              </a:spcAft>
              <a:buSzPts val="1100"/>
              <a:buNone/>
              <a:defRPr sz="1100"/>
            </a:lvl7pPr>
            <a:lvl8pPr lvl="7" algn="l" rtl="0">
              <a:spcBef>
                <a:spcPts val="0"/>
              </a:spcBef>
              <a:spcAft>
                <a:spcPts val="0"/>
              </a:spcAft>
              <a:buSzPts val="1100"/>
              <a:buNone/>
              <a:defRPr sz="1100"/>
            </a:lvl8pPr>
            <a:lvl9pPr lvl="8" algn="l" rtl="0">
              <a:spcBef>
                <a:spcPts val="0"/>
              </a:spcBef>
              <a:spcAft>
                <a:spcPts val="0"/>
              </a:spcAft>
              <a:buSzPts val="1100"/>
              <a:buNone/>
              <a:defRPr sz="1100"/>
            </a:lvl9pPr>
          </a:lstStyle>
          <a:p>
            <a:endParaRPr/>
          </a:p>
        </p:txBody>
      </p:sp>
      <p:sp>
        <p:nvSpPr>
          <p:cNvPr id="54" name="Google Shape;54;p1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noAutofit/>
          </a:bodyPr>
          <a:lstStyle>
            <a:lvl1pPr lvl="0" algn="ctr" rtl="0">
              <a:spcBef>
                <a:spcPts val="0"/>
              </a:spcBef>
              <a:spcAft>
                <a:spcPts val="0"/>
              </a:spcAft>
              <a:buSzPts val="1100"/>
              <a:buNone/>
              <a:defRPr sz="1100"/>
            </a:lvl1pPr>
            <a:lvl2pPr lvl="1" algn="l" rtl="0">
              <a:spcBef>
                <a:spcPts val="0"/>
              </a:spcBef>
              <a:spcAft>
                <a:spcPts val="0"/>
              </a:spcAft>
              <a:buSzPts val="1100"/>
              <a:buNone/>
              <a:defRPr sz="1100"/>
            </a:lvl2pPr>
            <a:lvl3pPr lvl="2" algn="l" rtl="0">
              <a:spcBef>
                <a:spcPts val="0"/>
              </a:spcBef>
              <a:spcAft>
                <a:spcPts val="0"/>
              </a:spcAft>
              <a:buSzPts val="1100"/>
              <a:buNone/>
              <a:defRPr sz="1100"/>
            </a:lvl3pPr>
            <a:lvl4pPr lvl="3" algn="l" rtl="0">
              <a:spcBef>
                <a:spcPts val="0"/>
              </a:spcBef>
              <a:spcAft>
                <a:spcPts val="0"/>
              </a:spcAft>
              <a:buSzPts val="1100"/>
              <a:buNone/>
              <a:defRPr sz="1100"/>
            </a:lvl4pPr>
            <a:lvl5pPr lvl="4" algn="l" rtl="0">
              <a:spcBef>
                <a:spcPts val="0"/>
              </a:spcBef>
              <a:spcAft>
                <a:spcPts val="0"/>
              </a:spcAft>
              <a:buSzPts val="1100"/>
              <a:buNone/>
              <a:defRPr sz="1100"/>
            </a:lvl5pPr>
            <a:lvl6pPr lvl="5" algn="l" rtl="0">
              <a:spcBef>
                <a:spcPts val="0"/>
              </a:spcBef>
              <a:spcAft>
                <a:spcPts val="0"/>
              </a:spcAft>
              <a:buSzPts val="1100"/>
              <a:buNone/>
              <a:defRPr sz="1100"/>
            </a:lvl6pPr>
            <a:lvl7pPr lvl="6" algn="l" rtl="0">
              <a:spcBef>
                <a:spcPts val="0"/>
              </a:spcBef>
              <a:spcAft>
                <a:spcPts val="0"/>
              </a:spcAft>
              <a:buSzPts val="1100"/>
              <a:buNone/>
              <a:defRPr sz="1100"/>
            </a:lvl7pPr>
            <a:lvl8pPr lvl="7" algn="l" rtl="0">
              <a:spcBef>
                <a:spcPts val="0"/>
              </a:spcBef>
              <a:spcAft>
                <a:spcPts val="0"/>
              </a:spcAft>
              <a:buSzPts val="1100"/>
              <a:buNone/>
              <a:defRPr sz="1100"/>
            </a:lvl8pPr>
            <a:lvl9pPr lvl="8" algn="l" rtl="0">
              <a:spcBef>
                <a:spcPts val="0"/>
              </a:spcBef>
              <a:spcAft>
                <a:spcPts val="0"/>
              </a:spcAft>
              <a:buSzPts val="1100"/>
              <a:buNone/>
              <a:defRPr sz="1100"/>
            </a:lvl9pPr>
          </a:lstStyle>
          <a:p>
            <a:endParaRPr/>
          </a:p>
        </p:txBody>
      </p:sp>
      <p:sp>
        <p:nvSpPr>
          <p:cNvPr id="55" name="Google Shape;55;p1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rmAutofit/>
          </a:bodyPr>
          <a:lstStyle>
            <a:lvl1pPr marL="0" lvl="0" indent="0" algn="r" rtl="0">
              <a:spcBef>
                <a:spcPts val="0"/>
              </a:spcBef>
              <a:buNone/>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extLst>
      <p:ext uri="{BB962C8B-B14F-4D97-AF65-F5344CB8AC3E}">
        <p14:creationId xmlns:p14="http://schemas.microsoft.com/office/powerpoint/2010/main" val="257348139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60"/>
        <p:cNvGrpSpPr/>
        <p:nvPr/>
      </p:nvGrpSpPr>
      <p:grpSpPr>
        <a:xfrm>
          <a:off x="0" y="0"/>
          <a:ext cx="0" cy="0"/>
          <a:chOff x="0" y="0"/>
          <a:chExt cx="0" cy="0"/>
        </a:xfrm>
      </p:grpSpPr>
      <p:sp>
        <p:nvSpPr>
          <p:cNvPr id="61" name="Google Shape;61;p15"/>
          <p:cNvSpPr/>
          <p:nvPr/>
        </p:nvSpPr>
        <p:spPr>
          <a:xfrm>
            <a:off x="1524800" y="672606"/>
            <a:ext cx="1081625" cy="1124950"/>
          </a:xfrm>
          <a:custGeom>
            <a:avLst/>
            <a:gdLst/>
            <a:ahLst/>
            <a:cxnLst/>
            <a:rect l="l" t="t" r="r" b="b"/>
            <a:pathLst>
              <a:path w="43265" h="44998" extrusionOk="0">
                <a:moveTo>
                  <a:pt x="0" y="44998"/>
                </a:moveTo>
                <a:lnTo>
                  <a:pt x="0" y="0"/>
                </a:lnTo>
                <a:lnTo>
                  <a:pt x="43265" y="0"/>
                </a:lnTo>
              </a:path>
            </a:pathLst>
          </a:custGeom>
          <a:noFill/>
          <a:ln w="28575" cap="flat" cmpd="sng">
            <a:solidFill>
              <a:schemeClr val="accent5"/>
            </a:solidFill>
            <a:prstDash val="solid"/>
            <a:miter lim="8000"/>
            <a:headEnd type="none" w="sm" len="sm"/>
            <a:tailEnd type="none" w="sm" len="sm"/>
          </a:ln>
        </p:spPr>
      </p:sp>
      <p:sp>
        <p:nvSpPr>
          <p:cNvPr id="62" name="Google Shape;62;p15"/>
          <p:cNvSpPr/>
          <p:nvPr/>
        </p:nvSpPr>
        <p:spPr>
          <a:xfrm rot="10800000">
            <a:off x="6537563" y="3342925"/>
            <a:ext cx="1081625" cy="1124950"/>
          </a:xfrm>
          <a:custGeom>
            <a:avLst/>
            <a:gdLst/>
            <a:ahLst/>
            <a:cxnLst/>
            <a:rect l="l" t="t" r="r" b="b"/>
            <a:pathLst>
              <a:path w="43265" h="44998" extrusionOk="0">
                <a:moveTo>
                  <a:pt x="0" y="44998"/>
                </a:moveTo>
                <a:lnTo>
                  <a:pt x="0" y="0"/>
                </a:lnTo>
                <a:lnTo>
                  <a:pt x="43265" y="0"/>
                </a:lnTo>
              </a:path>
            </a:pathLst>
          </a:custGeom>
          <a:noFill/>
          <a:ln w="28575" cap="flat" cmpd="sng">
            <a:solidFill>
              <a:schemeClr val="accent5"/>
            </a:solidFill>
            <a:prstDash val="solid"/>
            <a:miter lim="8000"/>
            <a:headEnd type="none" w="sm" len="sm"/>
            <a:tailEnd type="none" w="sm" len="sm"/>
          </a:ln>
        </p:spPr>
      </p:sp>
      <p:cxnSp>
        <p:nvCxnSpPr>
          <p:cNvPr id="63" name="Google Shape;63;p15"/>
          <p:cNvCxnSpPr/>
          <p:nvPr/>
        </p:nvCxnSpPr>
        <p:spPr>
          <a:xfrm>
            <a:off x="4359602" y="2817464"/>
            <a:ext cx="424800" cy="0"/>
          </a:xfrm>
          <a:prstGeom prst="straightConnector1">
            <a:avLst/>
          </a:prstGeom>
          <a:noFill/>
          <a:ln w="38100" cap="flat" cmpd="sng">
            <a:solidFill>
              <a:schemeClr val="accent4"/>
            </a:solidFill>
            <a:prstDash val="solid"/>
            <a:round/>
            <a:headEnd type="none" w="sm" len="sm"/>
            <a:tailEnd type="none" w="sm" len="sm"/>
          </a:ln>
        </p:spPr>
      </p:cxnSp>
      <p:sp>
        <p:nvSpPr>
          <p:cNvPr id="64" name="Google Shape;64;p15"/>
          <p:cNvSpPr txBox="1">
            <a:spLocks noGrp="1"/>
          </p:cNvSpPr>
          <p:nvPr>
            <p:ph type="title"/>
          </p:nvPr>
        </p:nvSpPr>
        <p:spPr>
          <a:xfrm>
            <a:off x="1680301" y="1188925"/>
            <a:ext cx="5783400" cy="1457400"/>
          </a:xfrm>
          <a:prstGeom prst="rect">
            <a:avLst/>
          </a:prstGeom>
        </p:spPr>
        <p:txBody>
          <a:bodyPr spcFirstLastPara="1" wrap="square" lIns="93500" tIns="93500" rIns="93500" bIns="93500" anchor="b" anchorCtr="0">
            <a:noAutofit/>
          </a:bodyPr>
          <a:lstStyle>
            <a:lvl1pPr lvl="0" algn="ctr" rtl="0">
              <a:spcBef>
                <a:spcPts val="0"/>
              </a:spcBef>
              <a:spcAft>
                <a:spcPts val="0"/>
              </a:spcAft>
              <a:buSzPts val="4100"/>
              <a:buNone/>
              <a:defRPr sz="4100"/>
            </a:lvl1pPr>
            <a:lvl2pPr lvl="1" algn="ctr" rtl="0">
              <a:spcBef>
                <a:spcPts val="0"/>
              </a:spcBef>
              <a:spcAft>
                <a:spcPts val="0"/>
              </a:spcAft>
              <a:buSzPts val="4100"/>
              <a:buNone/>
              <a:defRPr sz="4100"/>
            </a:lvl2pPr>
            <a:lvl3pPr lvl="2" algn="ctr" rtl="0">
              <a:spcBef>
                <a:spcPts val="0"/>
              </a:spcBef>
              <a:spcAft>
                <a:spcPts val="0"/>
              </a:spcAft>
              <a:buSzPts val="4100"/>
              <a:buNone/>
              <a:defRPr sz="4100"/>
            </a:lvl3pPr>
            <a:lvl4pPr lvl="3" algn="ctr" rtl="0">
              <a:spcBef>
                <a:spcPts val="0"/>
              </a:spcBef>
              <a:spcAft>
                <a:spcPts val="0"/>
              </a:spcAft>
              <a:buSzPts val="4100"/>
              <a:buNone/>
              <a:defRPr sz="4100"/>
            </a:lvl4pPr>
            <a:lvl5pPr lvl="4" algn="ctr" rtl="0">
              <a:spcBef>
                <a:spcPts val="0"/>
              </a:spcBef>
              <a:spcAft>
                <a:spcPts val="0"/>
              </a:spcAft>
              <a:buSzPts val="4100"/>
              <a:buNone/>
              <a:defRPr sz="4100"/>
            </a:lvl5pPr>
            <a:lvl6pPr lvl="5" algn="ctr" rtl="0">
              <a:spcBef>
                <a:spcPts val="0"/>
              </a:spcBef>
              <a:spcAft>
                <a:spcPts val="0"/>
              </a:spcAft>
              <a:buSzPts val="4100"/>
              <a:buNone/>
              <a:defRPr sz="4100"/>
            </a:lvl6pPr>
            <a:lvl7pPr lvl="6" algn="ctr" rtl="0">
              <a:spcBef>
                <a:spcPts val="0"/>
              </a:spcBef>
              <a:spcAft>
                <a:spcPts val="0"/>
              </a:spcAft>
              <a:buSzPts val="4100"/>
              <a:buNone/>
              <a:defRPr sz="4100"/>
            </a:lvl7pPr>
            <a:lvl8pPr lvl="7" algn="ctr" rtl="0">
              <a:spcBef>
                <a:spcPts val="0"/>
              </a:spcBef>
              <a:spcAft>
                <a:spcPts val="0"/>
              </a:spcAft>
              <a:buSzPts val="4100"/>
              <a:buNone/>
              <a:defRPr sz="4100"/>
            </a:lvl8pPr>
            <a:lvl9pPr lvl="8" algn="ctr" rtl="0">
              <a:spcBef>
                <a:spcPts val="0"/>
              </a:spcBef>
              <a:spcAft>
                <a:spcPts val="0"/>
              </a:spcAft>
              <a:buSzPts val="4100"/>
              <a:buNone/>
              <a:defRPr sz="4100"/>
            </a:lvl9pPr>
          </a:lstStyle>
          <a:p>
            <a:endParaRPr/>
          </a:p>
        </p:txBody>
      </p:sp>
      <p:sp>
        <p:nvSpPr>
          <p:cNvPr id="65" name="Google Shape;65;p15"/>
          <p:cNvSpPr txBox="1">
            <a:spLocks noGrp="1"/>
          </p:cNvSpPr>
          <p:nvPr>
            <p:ph type="subTitle" idx="1"/>
          </p:nvPr>
        </p:nvSpPr>
        <p:spPr>
          <a:xfrm>
            <a:off x="1680301" y="3049450"/>
            <a:ext cx="5783400" cy="909000"/>
          </a:xfrm>
          <a:prstGeom prst="rect">
            <a:avLst/>
          </a:prstGeom>
        </p:spPr>
        <p:txBody>
          <a:bodyPr spcFirstLastPara="1" wrap="square" lIns="93500" tIns="93500" rIns="93500" bIns="93500" anchor="t" anchorCtr="0">
            <a:noAutofit/>
          </a:bodyPr>
          <a:lstStyle>
            <a:lvl1pPr lvl="0" algn="ctr" rtl="0">
              <a:lnSpc>
                <a:spcPct val="100000"/>
              </a:lnSpc>
              <a:spcBef>
                <a:spcPts val="0"/>
              </a:spcBef>
              <a:spcAft>
                <a:spcPts val="0"/>
              </a:spcAft>
              <a:buClr>
                <a:schemeClr val="accent5"/>
              </a:buClr>
              <a:buSzPts val="2500"/>
              <a:buFont typeface="Roboto Slab"/>
              <a:buNone/>
              <a:defRPr sz="2500">
                <a:solidFill>
                  <a:schemeClr val="accent5"/>
                </a:solidFill>
                <a:latin typeface="Roboto Slab"/>
                <a:ea typeface="Roboto Slab"/>
                <a:cs typeface="Roboto Slab"/>
                <a:sym typeface="Roboto Slab"/>
              </a:defRPr>
            </a:lvl1pPr>
            <a:lvl2pPr lvl="1" algn="ctr" rtl="0">
              <a:lnSpc>
                <a:spcPct val="100000"/>
              </a:lnSpc>
              <a:spcBef>
                <a:spcPts val="0"/>
              </a:spcBef>
              <a:spcAft>
                <a:spcPts val="0"/>
              </a:spcAft>
              <a:buClr>
                <a:schemeClr val="accent5"/>
              </a:buClr>
              <a:buSzPts val="2500"/>
              <a:buFont typeface="Roboto Slab"/>
              <a:buNone/>
              <a:defRPr sz="2500">
                <a:solidFill>
                  <a:schemeClr val="accent5"/>
                </a:solidFill>
                <a:latin typeface="Roboto Slab"/>
                <a:ea typeface="Roboto Slab"/>
                <a:cs typeface="Roboto Slab"/>
                <a:sym typeface="Roboto Slab"/>
              </a:defRPr>
            </a:lvl2pPr>
            <a:lvl3pPr lvl="2" algn="ctr" rtl="0">
              <a:lnSpc>
                <a:spcPct val="100000"/>
              </a:lnSpc>
              <a:spcBef>
                <a:spcPts val="0"/>
              </a:spcBef>
              <a:spcAft>
                <a:spcPts val="0"/>
              </a:spcAft>
              <a:buClr>
                <a:schemeClr val="accent5"/>
              </a:buClr>
              <a:buSzPts val="2500"/>
              <a:buFont typeface="Roboto Slab"/>
              <a:buNone/>
              <a:defRPr sz="2500">
                <a:solidFill>
                  <a:schemeClr val="accent5"/>
                </a:solidFill>
                <a:latin typeface="Roboto Slab"/>
                <a:ea typeface="Roboto Slab"/>
                <a:cs typeface="Roboto Slab"/>
                <a:sym typeface="Roboto Slab"/>
              </a:defRPr>
            </a:lvl3pPr>
            <a:lvl4pPr lvl="3" algn="ctr" rtl="0">
              <a:lnSpc>
                <a:spcPct val="100000"/>
              </a:lnSpc>
              <a:spcBef>
                <a:spcPts val="0"/>
              </a:spcBef>
              <a:spcAft>
                <a:spcPts val="0"/>
              </a:spcAft>
              <a:buClr>
                <a:schemeClr val="accent5"/>
              </a:buClr>
              <a:buSzPts val="2500"/>
              <a:buFont typeface="Roboto Slab"/>
              <a:buNone/>
              <a:defRPr sz="2500">
                <a:solidFill>
                  <a:schemeClr val="accent5"/>
                </a:solidFill>
                <a:latin typeface="Roboto Slab"/>
                <a:ea typeface="Roboto Slab"/>
                <a:cs typeface="Roboto Slab"/>
                <a:sym typeface="Roboto Slab"/>
              </a:defRPr>
            </a:lvl4pPr>
            <a:lvl5pPr lvl="4" algn="ctr" rtl="0">
              <a:lnSpc>
                <a:spcPct val="100000"/>
              </a:lnSpc>
              <a:spcBef>
                <a:spcPts val="0"/>
              </a:spcBef>
              <a:spcAft>
                <a:spcPts val="0"/>
              </a:spcAft>
              <a:buClr>
                <a:schemeClr val="accent5"/>
              </a:buClr>
              <a:buSzPts val="2500"/>
              <a:buFont typeface="Roboto Slab"/>
              <a:buNone/>
              <a:defRPr sz="2500">
                <a:solidFill>
                  <a:schemeClr val="accent5"/>
                </a:solidFill>
                <a:latin typeface="Roboto Slab"/>
                <a:ea typeface="Roboto Slab"/>
                <a:cs typeface="Roboto Slab"/>
                <a:sym typeface="Roboto Slab"/>
              </a:defRPr>
            </a:lvl5pPr>
            <a:lvl6pPr lvl="5" algn="ctr" rtl="0">
              <a:lnSpc>
                <a:spcPct val="100000"/>
              </a:lnSpc>
              <a:spcBef>
                <a:spcPts val="0"/>
              </a:spcBef>
              <a:spcAft>
                <a:spcPts val="0"/>
              </a:spcAft>
              <a:buClr>
                <a:schemeClr val="accent5"/>
              </a:buClr>
              <a:buSzPts val="2500"/>
              <a:buFont typeface="Roboto Slab"/>
              <a:buNone/>
              <a:defRPr sz="2500">
                <a:solidFill>
                  <a:schemeClr val="accent5"/>
                </a:solidFill>
                <a:latin typeface="Roboto Slab"/>
                <a:ea typeface="Roboto Slab"/>
                <a:cs typeface="Roboto Slab"/>
                <a:sym typeface="Roboto Slab"/>
              </a:defRPr>
            </a:lvl6pPr>
            <a:lvl7pPr lvl="6" algn="ctr" rtl="0">
              <a:lnSpc>
                <a:spcPct val="100000"/>
              </a:lnSpc>
              <a:spcBef>
                <a:spcPts val="0"/>
              </a:spcBef>
              <a:spcAft>
                <a:spcPts val="0"/>
              </a:spcAft>
              <a:buClr>
                <a:schemeClr val="accent5"/>
              </a:buClr>
              <a:buSzPts val="2500"/>
              <a:buFont typeface="Roboto Slab"/>
              <a:buNone/>
              <a:defRPr sz="2500">
                <a:solidFill>
                  <a:schemeClr val="accent5"/>
                </a:solidFill>
                <a:latin typeface="Roboto Slab"/>
                <a:ea typeface="Roboto Slab"/>
                <a:cs typeface="Roboto Slab"/>
                <a:sym typeface="Roboto Slab"/>
              </a:defRPr>
            </a:lvl7pPr>
            <a:lvl8pPr lvl="7" algn="ctr" rtl="0">
              <a:lnSpc>
                <a:spcPct val="100000"/>
              </a:lnSpc>
              <a:spcBef>
                <a:spcPts val="0"/>
              </a:spcBef>
              <a:spcAft>
                <a:spcPts val="0"/>
              </a:spcAft>
              <a:buClr>
                <a:schemeClr val="accent5"/>
              </a:buClr>
              <a:buSzPts val="2500"/>
              <a:buFont typeface="Roboto Slab"/>
              <a:buNone/>
              <a:defRPr sz="2500">
                <a:solidFill>
                  <a:schemeClr val="accent5"/>
                </a:solidFill>
                <a:latin typeface="Roboto Slab"/>
                <a:ea typeface="Roboto Slab"/>
                <a:cs typeface="Roboto Slab"/>
                <a:sym typeface="Roboto Slab"/>
              </a:defRPr>
            </a:lvl8pPr>
            <a:lvl9pPr lvl="8" algn="ctr" rtl="0">
              <a:lnSpc>
                <a:spcPct val="100000"/>
              </a:lnSpc>
              <a:spcBef>
                <a:spcPts val="0"/>
              </a:spcBef>
              <a:spcAft>
                <a:spcPts val="0"/>
              </a:spcAft>
              <a:buClr>
                <a:schemeClr val="accent5"/>
              </a:buClr>
              <a:buSzPts val="2500"/>
              <a:buFont typeface="Roboto Slab"/>
              <a:buNone/>
              <a:defRPr sz="2500">
                <a:solidFill>
                  <a:schemeClr val="accent5"/>
                </a:solidFill>
                <a:latin typeface="Roboto Slab"/>
                <a:ea typeface="Roboto Slab"/>
                <a:cs typeface="Roboto Slab"/>
                <a:sym typeface="Roboto Slab"/>
              </a:defRPr>
            </a:lvl9pPr>
          </a:lstStyle>
          <a:p>
            <a:endParaRPr/>
          </a:p>
        </p:txBody>
      </p:sp>
      <p:sp>
        <p:nvSpPr>
          <p:cNvPr id="66" name="Google Shape;66;p15"/>
          <p:cNvSpPr txBox="1">
            <a:spLocks noGrp="1"/>
          </p:cNvSpPr>
          <p:nvPr>
            <p:ph type="sldNum" idx="12"/>
          </p:nvPr>
        </p:nvSpPr>
        <p:spPr>
          <a:xfrm>
            <a:off x="8472458" y="4663217"/>
            <a:ext cx="548700" cy="393600"/>
          </a:xfrm>
          <a:prstGeom prst="rect">
            <a:avLst/>
          </a:prstGeom>
        </p:spPr>
        <p:txBody>
          <a:bodyPr spcFirstLastPara="1" wrap="square" lIns="93500" tIns="93500" rIns="93500" bIns="935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67"/>
        <p:cNvGrpSpPr/>
        <p:nvPr/>
      </p:nvGrpSpPr>
      <p:grpSpPr>
        <a:xfrm>
          <a:off x="0" y="0"/>
          <a:ext cx="0" cy="0"/>
          <a:chOff x="0" y="0"/>
          <a:chExt cx="0" cy="0"/>
        </a:xfrm>
      </p:grpSpPr>
      <p:cxnSp>
        <p:nvCxnSpPr>
          <p:cNvPr id="68" name="Google Shape;68;p16"/>
          <p:cNvCxnSpPr/>
          <p:nvPr/>
        </p:nvCxnSpPr>
        <p:spPr>
          <a:xfrm>
            <a:off x="4359602" y="2817464"/>
            <a:ext cx="424800" cy="0"/>
          </a:xfrm>
          <a:prstGeom prst="straightConnector1">
            <a:avLst/>
          </a:prstGeom>
          <a:noFill/>
          <a:ln w="38100" cap="flat" cmpd="sng">
            <a:solidFill>
              <a:schemeClr val="accent4"/>
            </a:solidFill>
            <a:prstDash val="solid"/>
            <a:round/>
            <a:headEnd type="none" w="sm" len="sm"/>
            <a:tailEnd type="none" w="sm" len="sm"/>
          </a:ln>
        </p:spPr>
      </p:cxnSp>
      <p:sp>
        <p:nvSpPr>
          <p:cNvPr id="69" name="Google Shape;69;p16"/>
          <p:cNvSpPr txBox="1">
            <a:spLocks noGrp="1"/>
          </p:cNvSpPr>
          <p:nvPr>
            <p:ph type="title"/>
          </p:nvPr>
        </p:nvSpPr>
        <p:spPr>
          <a:xfrm>
            <a:off x="480750" y="1764950"/>
            <a:ext cx="8222100" cy="907500"/>
          </a:xfrm>
          <a:prstGeom prst="rect">
            <a:avLst/>
          </a:prstGeom>
        </p:spPr>
        <p:txBody>
          <a:bodyPr spcFirstLastPara="1" wrap="square" lIns="93500" tIns="93500" rIns="93500" bIns="93500" anchor="b" anchorCtr="0">
            <a:noAutofit/>
          </a:bodyPr>
          <a:lstStyle>
            <a:lvl1pPr lvl="0" algn="ctr" rtl="0">
              <a:spcBef>
                <a:spcPts val="0"/>
              </a:spcBef>
              <a:spcAft>
                <a:spcPts val="0"/>
              </a:spcAft>
              <a:buSzPts val="4900"/>
              <a:buNone/>
              <a:defRPr sz="4900"/>
            </a:lvl1pPr>
            <a:lvl2pPr lvl="1" algn="ctr" rtl="0">
              <a:spcBef>
                <a:spcPts val="0"/>
              </a:spcBef>
              <a:spcAft>
                <a:spcPts val="0"/>
              </a:spcAft>
              <a:buSzPts val="4900"/>
              <a:buNone/>
              <a:defRPr sz="4900"/>
            </a:lvl2pPr>
            <a:lvl3pPr lvl="2" algn="ctr" rtl="0">
              <a:spcBef>
                <a:spcPts val="0"/>
              </a:spcBef>
              <a:spcAft>
                <a:spcPts val="0"/>
              </a:spcAft>
              <a:buSzPts val="4900"/>
              <a:buNone/>
              <a:defRPr sz="4900"/>
            </a:lvl3pPr>
            <a:lvl4pPr lvl="3" algn="ctr" rtl="0">
              <a:spcBef>
                <a:spcPts val="0"/>
              </a:spcBef>
              <a:spcAft>
                <a:spcPts val="0"/>
              </a:spcAft>
              <a:buSzPts val="4900"/>
              <a:buNone/>
              <a:defRPr sz="4900"/>
            </a:lvl4pPr>
            <a:lvl5pPr lvl="4" algn="ctr" rtl="0">
              <a:spcBef>
                <a:spcPts val="0"/>
              </a:spcBef>
              <a:spcAft>
                <a:spcPts val="0"/>
              </a:spcAft>
              <a:buSzPts val="4900"/>
              <a:buNone/>
              <a:defRPr sz="4900"/>
            </a:lvl5pPr>
            <a:lvl6pPr lvl="5" algn="ctr" rtl="0">
              <a:spcBef>
                <a:spcPts val="0"/>
              </a:spcBef>
              <a:spcAft>
                <a:spcPts val="0"/>
              </a:spcAft>
              <a:buSzPts val="4900"/>
              <a:buNone/>
              <a:defRPr sz="4900"/>
            </a:lvl6pPr>
            <a:lvl7pPr lvl="6" algn="ctr" rtl="0">
              <a:spcBef>
                <a:spcPts val="0"/>
              </a:spcBef>
              <a:spcAft>
                <a:spcPts val="0"/>
              </a:spcAft>
              <a:buSzPts val="4900"/>
              <a:buNone/>
              <a:defRPr sz="4900"/>
            </a:lvl7pPr>
            <a:lvl8pPr lvl="7" algn="ctr" rtl="0">
              <a:spcBef>
                <a:spcPts val="0"/>
              </a:spcBef>
              <a:spcAft>
                <a:spcPts val="0"/>
              </a:spcAft>
              <a:buSzPts val="4900"/>
              <a:buNone/>
              <a:defRPr sz="4900"/>
            </a:lvl8pPr>
            <a:lvl9pPr lvl="8" algn="ctr" rtl="0">
              <a:spcBef>
                <a:spcPts val="0"/>
              </a:spcBef>
              <a:spcAft>
                <a:spcPts val="0"/>
              </a:spcAft>
              <a:buSzPts val="4900"/>
              <a:buNone/>
              <a:defRPr sz="4900"/>
            </a:lvl9pPr>
          </a:lstStyle>
          <a:p>
            <a:endParaRPr/>
          </a:p>
        </p:txBody>
      </p:sp>
      <p:sp>
        <p:nvSpPr>
          <p:cNvPr id="70" name="Google Shape;70;p16"/>
          <p:cNvSpPr txBox="1">
            <a:spLocks noGrp="1"/>
          </p:cNvSpPr>
          <p:nvPr>
            <p:ph type="sldNum" idx="12"/>
          </p:nvPr>
        </p:nvSpPr>
        <p:spPr>
          <a:xfrm>
            <a:off x="8472458" y="4663217"/>
            <a:ext cx="548700" cy="393600"/>
          </a:xfrm>
          <a:prstGeom prst="rect">
            <a:avLst/>
          </a:prstGeom>
        </p:spPr>
        <p:txBody>
          <a:bodyPr spcFirstLastPara="1" wrap="square" lIns="93500" tIns="93500" rIns="93500" bIns="935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71"/>
        <p:cNvGrpSpPr/>
        <p:nvPr/>
      </p:nvGrpSpPr>
      <p:grpSpPr>
        <a:xfrm>
          <a:off x="0" y="0"/>
          <a:ext cx="0" cy="0"/>
          <a:chOff x="0" y="0"/>
          <a:chExt cx="0" cy="0"/>
        </a:xfrm>
      </p:grpSpPr>
      <p:cxnSp>
        <p:nvCxnSpPr>
          <p:cNvPr id="72" name="Google Shape;72;p17"/>
          <p:cNvCxnSpPr/>
          <p:nvPr/>
        </p:nvCxnSpPr>
        <p:spPr>
          <a:xfrm>
            <a:off x="492563" y="1260284"/>
            <a:ext cx="424800" cy="0"/>
          </a:xfrm>
          <a:prstGeom prst="straightConnector1">
            <a:avLst/>
          </a:prstGeom>
          <a:noFill/>
          <a:ln w="38100" cap="flat" cmpd="sng">
            <a:solidFill>
              <a:schemeClr val="accent4"/>
            </a:solidFill>
            <a:prstDash val="solid"/>
            <a:round/>
            <a:headEnd type="none" w="sm" len="sm"/>
            <a:tailEnd type="none" w="sm" len="sm"/>
          </a:ln>
        </p:spPr>
      </p:cxnSp>
      <p:sp>
        <p:nvSpPr>
          <p:cNvPr id="73" name="Google Shape;73;p17"/>
          <p:cNvSpPr txBox="1">
            <a:spLocks noGrp="1"/>
          </p:cNvSpPr>
          <p:nvPr>
            <p:ph type="title"/>
          </p:nvPr>
        </p:nvSpPr>
        <p:spPr>
          <a:xfrm>
            <a:off x="387900" y="458025"/>
            <a:ext cx="8368200" cy="686100"/>
          </a:xfrm>
          <a:prstGeom prst="rect">
            <a:avLst/>
          </a:prstGeom>
        </p:spPr>
        <p:txBody>
          <a:bodyPr spcFirstLastPara="1" wrap="square" lIns="93500" tIns="93500" rIns="93500" bIns="93500" anchor="b" anchorCtr="0">
            <a:noAutofit/>
          </a:bodyPr>
          <a:lstStyle>
            <a:lvl1pPr lvl="0" rtl="0">
              <a:spcBef>
                <a:spcPts val="0"/>
              </a:spcBef>
              <a:spcAft>
                <a:spcPts val="0"/>
              </a:spcAft>
              <a:buSzPts val="3100"/>
              <a:buNone/>
              <a:defRPr/>
            </a:lvl1pPr>
            <a:lvl2pPr lvl="1" rtl="0">
              <a:spcBef>
                <a:spcPts val="0"/>
              </a:spcBef>
              <a:spcAft>
                <a:spcPts val="0"/>
              </a:spcAft>
              <a:buSzPts val="3100"/>
              <a:buNone/>
              <a:defRPr/>
            </a:lvl2pPr>
            <a:lvl3pPr lvl="2" rtl="0">
              <a:spcBef>
                <a:spcPts val="0"/>
              </a:spcBef>
              <a:spcAft>
                <a:spcPts val="0"/>
              </a:spcAft>
              <a:buSzPts val="3100"/>
              <a:buNone/>
              <a:defRPr/>
            </a:lvl3pPr>
            <a:lvl4pPr lvl="3" rtl="0">
              <a:spcBef>
                <a:spcPts val="0"/>
              </a:spcBef>
              <a:spcAft>
                <a:spcPts val="0"/>
              </a:spcAft>
              <a:buSzPts val="3100"/>
              <a:buNone/>
              <a:defRPr/>
            </a:lvl4pPr>
            <a:lvl5pPr lvl="4" rtl="0">
              <a:spcBef>
                <a:spcPts val="0"/>
              </a:spcBef>
              <a:spcAft>
                <a:spcPts val="0"/>
              </a:spcAft>
              <a:buSzPts val="3100"/>
              <a:buNone/>
              <a:defRPr/>
            </a:lvl5pPr>
            <a:lvl6pPr lvl="5" rtl="0">
              <a:spcBef>
                <a:spcPts val="0"/>
              </a:spcBef>
              <a:spcAft>
                <a:spcPts val="0"/>
              </a:spcAft>
              <a:buSzPts val="3100"/>
              <a:buNone/>
              <a:defRPr/>
            </a:lvl6pPr>
            <a:lvl7pPr lvl="6" rtl="0">
              <a:spcBef>
                <a:spcPts val="0"/>
              </a:spcBef>
              <a:spcAft>
                <a:spcPts val="0"/>
              </a:spcAft>
              <a:buSzPts val="3100"/>
              <a:buNone/>
              <a:defRPr/>
            </a:lvl7pPr>
            <a:lvl8pPr lvl="7" rtl="0">
              <a:spcBef>
                <a:spcPts val="0"/>
              </a:spcBef>
              <a:spcAft>
                <a:spcPts val="0"/>
              </a:spcAft>
              <a:buSzPts val="3100"/>
              <a:buNone/>
              <a:defRPr/>
            </a:lvl8pPr>
            <a:lvl9pPr lvl="8" rtl="0">
              <a:spcBef>
                <a:spcPts val="0"/>
              </a:spcBef>
              <a:spcAft>
                <a:spcPts val="0"/>
              </a:spcAft>
              <a:buSzPts val="3100"/>
              <a:buNone/>
              <a:defRPr/>
            </a:lvl9pPr>
          </a:lstStyle>
          <a:p>
            <a:endParaRPr/>
          </a:p>
        </p:txBody>
      </p:sp>
      <p:sp>
        <p:nvSpPr>
          <p:cNvPr id="74" name="Google Shape;74;p17"/>
          <p:cNvSpPr txBox="1">
            <a:spLocks noGrp="1"/>
          </p:cNvSpPr>
          <p:nvPr>
            <p:ph type="body" idx="1"/>
          </p:nvPr>
        </p:nvSpPr>
        <p:spPr>
          <a:xfrm>
            <a:off x="387900" y="1489824"/>
            <a:ext cx="8368200" cy="3078900"/>
          </a:xfrm>
          <a:prstGeom prst="rect">
            <a:avLst/>
          </a:prstGeom>
        </p:spPr>
        <p:txBody>
          <a:bodyPr spcFirstLastPara="1" wrap="square" lIns="93500" tIns="93500" rIns="93500" bIns="93500" anchor="t" anchorCtr="0">
            <a:noAutofit/>
          </a:bodyPr>
          <a:lstStyle>
            <a:lvl1pPr marL="457200" lvl="0" indent="-342900" rtl="0">
              <a:spcBef>
                <a:spcPts val="0"/>
              </a:spcBef>
              <a:spcAft>
                <a:spcPts val="0"/>
              </a:spcAft>
              <a:buSzPts val="1800"/>
              <a:buChar char="●"/>
              <a:defRPr/>
            </a:lvl1pPr>
            <a:lvl2pPr marL="914400" lvl="1" indent="-317500" rtl="0">
              <a:spcBef>
                <a:spcPts val="1700"/>
              </a:spcBef>
              <a:spcAft>
                <a:spcPts val="0"/>
              </a:spcAft>
              <a:buSzPts val="1400"/>
              <a:buChar char="○"/>
              <a:defRPr/>
            </a:lvl2pPr>
            <a:lvl3pPr marL="1371600" lvl="2" indent="-317500" rtl="0">
              <a:spcBef>
                <a:spcPts val="1700"/>
              </a:spcBef>
              <a:spcAft>
                <a:spcPts val="0"/>
              </a:spcAft>
              <a:buSzPts val="1400"/>
              <a:buChar char="■"/>
              <a:defRPr/>
            </a:lvl3pPr>
            <a:lvl4pPr marL="1828800" lvl="3" indent="-317500" rtl="0">
              <a:spcBef>
                <a:spcPts val="1700"/>
              </a:spcBef>
              <a:spcAft>
                <a:spcPts val="0"/>
              </a:spcAft>
              <a:buSzPts val="1400"/>
              <a:buChar char="●"/>
              <a:defRPr/>
            </a:lvl4pPr>
            <a:lvl5pPr marL="2286000" lvl="4" indent="-317500" rtl="0">
              <a:spcBef>
                <a:spcPts val="1700"/>
              </a:spcBef>
              <a:spcAft>
                <a:spcPts val="0"/>
              </a:spcAft>
              <a:buSzPts val="1400"/>
              <a:buChar char="○"/>
              <a:defRPr/>
            </a:lvl5pPr>
            <a:lvl6pPr marL="2743200" lvl="5" indent="-317500" rtl="0">
              <a:spcBef>
                <a:spcPts val="1700"/>
              </a:spcBef>
              <a:spcAft>
                <a:spcPts val="0"/>
              </a:spcAft>
              <a:buSzPts val="1400"/>
              <a:buChar char="■"/>
              <a:defRPr/>
            </a:lvl6pPr>
            <a:lvl7pPr marL="3200400" lvl="6" indent="-317500" rtl="0">
              <a:spcBef>
                <a:spcPts val="1700"/>
              </a:spcBef>
              <a:spcAft>
                <a:spcPts val="0"/>
              </a:spcAft>
              <a:buSzPts val="1400"/>
              <a:buChar char="●"/>
              <a:defRPr/>
            </a:lvl7pPr>
            <a:lvl8pPr marL="3657600" lvl="7" indent="-317500" rtl="0">
              <a:spcBef>
                <a:spcPts val="1700"/>
              </a:spcBef>
              <a:spcAft>
                <a:spcPts val="0"/>
              </a:spcAft>
              <a:buSzPts val="1400"/>
              <a:buChar char="○"/>
              <a:defRPr/>
            </a:lvl8pPr>
            <a:lvl9pPr marL="4114800" lvl="8" indent="-317500" rtl="0">
              <a:spcBef>
                <a:spcPts val="1700"/>
              </a:spcBef>
              <a:spcAft>
                <a:spcPts val="1700"/>
              </a:spcAft>
              <a:buSzPts val="1400"/>
              <a:buChar char="■"/>
              <a:defRPr/>
            </a:lvl9pPr>
          </a:lstStyle>
          <a:p>
            <a:endParaRPr/>
          </a:p>
        </p:txBody>
      </p:sp>
      <p:sp>
        <p:nvSpPr>
          <p:cNvPr id="75" name="Google Shape;75;p17"/>
          <p:cNvSpPr txBox="1">
            <a:spLocks noGrp="1"/>
          </p:cNvSpPr>
          <p:nvPr>
            <p:ph type="sldNum" idx="12"/>
          </p:nvPr>
        </p:nvSpPr>
        <p:spPr>
          <a:xfrm>
            <a:off x="8472458" y="4663217"/>
            <a:ext cx="548700" cy="393600"/>
          </a:xfrm>
          <a:prstGeom prst="rect">
            <a:avLst/>
          </a:prstGeom>
        </p:spPr>
        <p:txBody>
          <a:bodyPr spcFirstLastPara="1" wrap="square" lIns="93500" tIns="93500" rIns="93500" bIns="935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76"/>
        <p:cNvGrpSpPr/>
        <p:nvPr/>
      </p:nvGrpSpPr>
      <p:grpSpPr>
        <a:xfrm>
          <a:off x="0" y="0"/>
          <a:ext cx="0" cy="0"/>
          <a:chOff x="0" y="0"/>
          <a:chExt cx="0" cy="0"/>
        </a:xfrm>
      </p:grpSpPr>
      <p:cxnSp>
        <p:nvCxnSpPr>
          <p:cNvPr id="77" name="Google Shape;77;p18"/>
          <p:cNvCxnSpPr/>
          <p:nvPr/>
        </p:nvCxnSpPr>
        <p:spPr>
          <a:xfrm>
            <a:off x="492563" y="1260284"/>
            <a:ext cx="424800" cy="0"/>
          </a:xfrm>
          <a:prstGeom prst="straightConnector1">
            <a:avLst/>
          </a:prstGeom>
          <a:noFill/>
          <a:ln w="38100" cap="flat" cmpd="sng">
            <a:solidFill>
              <a:schemeClr val="accent4"/>
            </a:solidFill>
            <a:prstDash val="solid"/>
            <a:round/>
            <a:headEnd type="none" w="sm" len="sm"/>
            <a:tailEnd type="none" w="sm" len="sm"/>
          </a:ln>
        </p:spPr>
      </p:cxnSp>
      <p:sp>
        <p:nvSpPr>
          <p:cNvPr id="78" name="Google Shape;78;p18"/>
          <p:cNvSpPr txBox="1">
            <a:spLocks noGrp="1"/>
          </p:cNvSpPr>
          <p:nvPr>
            <p:ph type="title"/>
          </p:nvPr>
        </p:nvSpPr>
        <p:spPr>
          <a:xfrm>
            <a:off x="387900" y="458025"/>
            <a:ext cx="8368200" cy="686100"/>
          </a:xfrm>
          <a:prstGeom prst="rect">
            <a:avLst/>
          </a:prstGeom>
        </p:spPr>
        <p:txBody>
          <a:bodyPr spcFirstLastPara="1" wrap="square" lIns="93500" tIns="93500" rIns="93500" bIns="93500" anchor="b" anchorCtr="0">
            <a:noAutofit/>
          </a:bodyPr>
          <a:lstStyle>
            <a:lvl1pPr lvl="0" rtl="0">
              <a:spcBef>
                <a:spcPts val="0"/>
              </a:spcBef>
              <a:spcAft>
                <a:spcPts val="0"/>
              </a:spcAft>
              <a:buSzPts val="3100"/>
              <a:buNone/>
              <a:defRPr/>
            </a:lvl1pPr>
            <a:lvl2pPr lvl="1" rtl="0">
              <a:spcBef>
                <a:spcPts val="0"/>
              </a:spcBef>
              <a:spcAft>
                <a:spcPts val="0"/>
              </a:spcAft>
              <a:buSzPts val="3100"/>
              <a:buNone/>
              <a:defRPr/>
            </a:lvl2pPr>
            <a:lvl3pPr lvl="2" rtl="0">
              <a:spcBef>
                <a:spcPts val="0"/>
              </a:spcBef>
              <a:spcAft>
                <a:spcPts val="0"/>
              </a:spcAft>
              <a:buSzPts val="3100"/>
              <a:buNone/>
              <a:defRPr/>
            </a:lvl3pPr>
            <a:lvl4pPr lvl="3" rtl="0">
              <a:spcBef>
                <a:spcPts val="0"/>
              </a:spcBef>
              <a:spcAft>
                <a:spcPts val="0"/>
              </a:spcAft>
              <a:buSzPts val="3100"/>
              <a:buNone/>
              <a:defRPr/>
            </a:lvl4pPr>
            <a:lvl5pPr lvl="4" rtl="0">
              <a:spcBef>
                <a:spcPts val="0"/>
              </a:spcBef>
              <a:spcAft>
                <a:spcPts val="0"/>
              </a:spcAft>
              <a:buSzPts val="3100"/>
              <a:buNone/>
              <a:defRPr/>
            </a:lvl5pPr>
            <a:lvl6pPr lvl="5" rtl="0">
              <a:spcBef>
                <a:spcPts val="0"/>
              </a:spcBef>
              <a:spcAft>
                <a:spcPts val="0"/>
              </a:spcAft>
              <a:buSzPts val="3100"/>
              <a:buNone/>
              <a:defRPr/>
            </a:lvl6pPr>
            <a:lvl7pPr lvl="6" rtl="0">
              <a:spcBef>
                <a:spcPts val="0"/>
              </a:spcBef>
              <a:spcAft>
                <a:spcPts val="0"/>
              </a:spcAft>
              <a:buSzPts val="3100"/>
              <a:buNone/>
              <a:defRPr/>
            </a:lvl7pPr>
            <a:lvl8pPr lvl="7" rtl="0">
              <a:spcBef>
                <a:spcPts val="0"/>
              </a:spcBef>
              <a:spcAft>
                <a:spcPts val="0"/>
              </a:spcAft>
              <a:buSzPts val="3100"/>
              <a:buNone/>
              <a:defRPr/>
            </a:lvl8pPr>
            <a:lvl9pPr lvl="8" rtl="0">
              <a:spcBef>
                <a:spcPts val="0"/>
              </a:spcBef>
              <a:spcAft>
                <a:spcPts val="0"/>
              </a:spcAft>
              <a:buSzPts val="3100"/>
              <a:buNone/>
              <a:defRPr/>
            </a:lvl9pPr>
          </a:lstStyle>
          <a:p>
            <a:endParaRPr/>
          </a:p>
        </p:txBody>
      </p:sp>
      <p:sp>
        <p:nvSpPr>
          <p:cNvPr id="79" name="Google Shape;79;p18"/>
          <p:cNvSpPr txBox="1">
            <a:spLocks noGrp="1"/>
          </p:cNvSpPr>
          <p:nvPr>
            <p:ph type="body" idx="1"/>
          </p:nvPr>
        </p:nvSpPr>
        <p:spPr>
          <a:xfrm>
            <a:off x="387900" y="1489825"/>
            <a:ext cx="3999900" cy="3078900"/>
          </a:xfrm>
          <a:prstGeom prst="rect">
            <a:avLst/>
          </a:prstGeom>
        </p:spPr>
        <p:txBody>
          <a:bodyPr spcFirstLastPara="1" wrap="square" lIns="93500" tIns="93500" rIns="93500" bIns="93500" anchor="t" anchorCtr="0">
            <a:noAutofit/>
          </a:bodyPr>
          <a:lstStyle>
            <a:lvl1pPr marL="457200" lvl="0" indent="-317500" rtl="0">
              <a:spcBef>
                <a:spcPts val="0"/>
              </a:spcBef>
              <a:spcAft>
                <a:spcPts val="0"/>
              </a:spcAft>
              <a:buSzPts val="1400"/>
              <a:buChar char="●"/>
              <a:defRPr sz="1400"/>
            </a:lvl1pPr>
            <a:lvl2pPr marL="914400" lvl="1" indent="-304800" rtl="0">
              <a:spcBef>
                <a:spcPts val="1700"/>
              </a:spcBef>
              <a:spcAft>
                <a:spcPts val="0"/>
              </a:spcAft>
              <a:buSzPts val="1200"/>
              <a:buChar char="○"/>
              <a:defRPr sz="1200"/>
            </a:lvl2pPr>
            <a:lvl3pPr marL="1371600" lvl="2" indent="-304800" rtl="0">
              <a:spcBef>
                <a:spcPts val="1700"/>
              </a:spcBef>
              <a:spcAft>
                <a:spcPts val="0"/>
              </a:spcAft>
              <a:buSzPts val="1200"/>
              <a:buChar char="■"/>
              <a:defRPr sz="1200"/>
            </a:lvl3pPr>
            <a:lvl4pPr marL="1828800" lvl="3" indent="-304800" rtl="0">
              <a:spcBef>
                <a:spcPts val="1700"/>
              </a:spcBef>
              <a:spcAft>
                <a:spcPts val="0"/>
              </a:spcAft>
              <a:buSzPts val="1200"/>
              <a:buChar char="●"/>
              <a:defRPr sz="1200"/>
            </a:lvl4pPr>
            <a:lvl5pPr marL="2286000" lvl="4" indent="-304800" rtl="0">
              <a:spcBef>
                <a:spcPts val="1700"/>
              </a:spcBef>
              <a:spcAft>
                <a:spcPts val="0"/>
              </a:spcAft>
              <a:buSzPts val="1200"/>
              <a:buChar char="○"/>
              <a:defRPr sz="1200"/>
            </a:lvl5pPr>
            <a:lvl6pPr marL="2743200" lvl="5" indent="-304800" rtl="0">
              <a:spcBef>
                <a:spcPts val="1700"/>
              </a:spcBef>
              <a:spcAft>
                <a:spcPts val="0"/>
              </a:spcAft>
              <a:buSzPts val="1200"/>
              <a:buChar char="■"/>
              <a:defRPr sz="1200"/>
            </a:lvl6pPr>
            <a:lvl7pPr marL="3200400" lvl="6" indent="-304800" rtl="0">
              <a:spcBef>
                <a:spcPts val="1700"/>
              </a:spcBef>
              <a:spcAft>
                <a:spcPts val="0"/>
              </a:spcAft>
              <a:buSzPts val="1200"/>
              <a:buChar char="●"/>
              <a:defRPr sz="1200"/>
            </a:lvl7pPr>
            <a:lvl8pPr marL="3657600" lvl="7" indent="-304800" rtl="0">
              <a:spcBef>
                <a:spcPts val="1700"/>
              </a:spcBef>
              <a:spcAft>
                <a:spcPts val="0"/>
              </a:spcAft>
              <a:buSzPts val="1200"/>
              <a:buChar char="○"/>
              <a:defRPr sz="1200"/>
            </a:lvl8pPr>
            <a:lvl9pPr marL="4114800" lvl="8" indent="-304800" rtl="0">
              <a:spcBef>
                <a:spcPts val="1700"/>
              </a:spcBef>
              <a:spcAft>
                <a:spcPts val="1700"/>
              </a:spcAft>
              <a:buSzPts val="1200"/>
              <a:buChar char="■"/>
              <a:defRPr sz="1200"/>
            </a:lvl9pPr>
          </a:lstStyle>
          <a:p>
            <a:endParaRPr/>
          </a:p>
        </p:txBody>
      </p:sp>
      <p:sp>
        <p:nvSpPr>
          <p:cNvPr id="80" name="Google Shape;80;p18"/>
          <p:cNvSpPr txBox="1">
            <a:spLocks noGrp="1"/>
          </p:cNvSpPr>
          <p:nvPr>
            <p:ph type="body" idx="2"/>
          </p:nvPr>
        </p:nvSpPr>
        <p:spPr>
          <a:xfrm>
            <a:off x="4756200" y="1489825"/>
            <a:ext cx="3999900" cy="3078900"/>
          </a:xfrm>
          <a:prstGeom prst="rect">
            <a:avLst/>
          </a:prstGeom>
        </p:spPr>
        <p:txBody>
          <a:bodyPr spcFirstLastPara="1" wrap="square" lIns="93500" tIns="93500" rIns="93500" bIns="93500" anchor="t" anchorCtr="0">
            <a:noAutofit/>
          </a:bodyPr>
          <a:lstStyle>
            <a:lvl1pPr marL="457200" lvl="0" indent="-317500" rtl="0">
              <a:spcBef>
                <a:spcPts val="0"/>
              </a:spcBef>
              <a:spcAft>
                <a:spcPts val="0"/>
              </a:spcAft>
              <a:buSzPts val="1400"/>
              <a:buChar char="●"/>
              <a:defRPr sz="1400"/>
            </a:lvl1pPr>
            <a:lvl2pPr marL="914400" lvl="1" indent="-304800" rtl="0">
              <a:spcBef>
                <a:spcPts val="1700"/>
              </a:spcBef>
              <a:spcAft>
                <a:spcPts val="0"/>
              </a:spcAft>
              <a:buSzPts val="1200"/>
              <a:buChar char="○"/>
              <a:defRPr sz="1200"/>
            </a:lvl2pPr>
            <a:lvl3pPr marL="1371600" lvl="2" indent="-304800" rtl="0">
              <a:spcBef>
                <a:spcPts val="1700"/>
              </a:spcBef>
              <a:spcAft>
                <a:spcPts val="0"/>
              </a:spcAft>
              <a:buSzPts val="1200"/>
              <a:buChar char="■"/>
              <a:defRPr sz="1200"/>
            </a:lvl3pPr>
            <a:lvl4pPr marL="1828800" lvl="3" indent="-304800" rtl="0">
              <a:spcBef>
                <a:spcPts val="1700"/>
              </a:spcBef>
              <a:spcAft>
                <a:spcPts val="0"/>
              </a:spcAft>
              <a:buSzPts val="1200"/>
              <a:buChar char="●"/>
              <a:defRPr sz="1200"/>
            </a:lvl4pPr>
            <a:lvl5pPr marL="2286000" lvl="4" indent="-304800" rtl="0">
              <a:spcBef>
                <a:spcPts val="1700"/>
              </a:spcBef>
              <a:spcAft>
                <a:spcPts val="0"/>
              </a:spcAft>
              <a:buSzPts val="1200"/>
              <a:buChar char="○"/>
              <a:defRPr sz="1200"/>
            </a:lvl5pPr>
            <a:lvl6pPr marL="2743200" lvl="5" indent="-304800" rtl="0">
              <a:spcBef>
                <a:spcPts val="1700"/>
              </a:spcBef>
              <a:spcAft>
                <a:spcPts val="0"/>
              </a:spcAft>
              <a:buSzPts val="1200"/>
              <a:buChar char="■"/>
              <a:defRPr sz="1200"/>
            </a:lvl6pPr>
            <a:lvl7pPr marL="3200400" lvl="6" indent="-304800" rtl="0">
              <a:spcBef>
                <a:spcPts val="1700"/>
              </a:spcBef>
              <a:spcAft>
                <a:spcPts val="0"/>
              </a:spcAft>
              <a:buSzPts val="1200"/>
              <a:buChar char="●"/>
              <a:defRPr sz="1200"/>
            </a:lvl7pPr>
            <a:lvl8pPr marL="3657600" lvl="7" indent="-304800" rtl="0">
              <a:spcBef>
                <a:spcPts val="1700"/>
              </a:spcBef>
              <a:spcAft>
                <a:spcPts val="0"/>
              </a:spcAft>
              <a:buSzPts val="1200"/>
              <a:buChar char="○"/>
              <a:defRPr sz="1200"/>
            </a:lvl8pPr>
            <a:lvl9pPr marL="4114800" lvl="8" indent="-304800" rtl="0">
              <a:spcBef>
                <a:spcPts val="1700"/>
              </a:spcBef>
              <a:spcAft>
                <a:spcPts val="1700"/>
              </a:spcAft>
              <a:buSzPts val="1200"/>
              <a:buChar char="■"/>
              <a:defRPr sz="1200"/>
            </a:lvl9pPr>
          </a:lstStyle>
          <a:p>
            <a:endParaRPr/>
          </a:p>
        </p:txBody>
      </p:sp>
      <p:sp>
        <p:nvSpPr>
          <p:cNvPr id="81" name="Google Shape;81;p18"/>
          <p:cNvSpPr txBox="1">
            <a:spLocks noGrp="1"/>
          </p:cNvSpPr>
          <p:nvPr>
            <p:ph type="sldNum" idx="12"/>
          </p:nvPr>
        </p:nvSpPr>
        <p:spPr>
          <a:xfrm>
            <a:off x="8472458" y="4663217"/>
            <a:ext cx="548700" cy="393600"/>
          </a:xfrm>
          <a:prstGeom prst="rect">
            <a:avLst/>
          </a:prstGeom>
        </p:spPr>
        <p:txBody>
          <a:bodyPr spcFirstLastPara="1" wrap="square" lIns="93500" tIns="93500" rIns="93500" bIns="935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82"/>
        <p:cNvGrpSpPr/>
        <p:nvPr/>
      </p:nvGrpSpPr>
      <p:grpSpPr>
        <a:xfrm>
          <a:off x="0" y="0"/>
          <a:ext cx="0" cy="0"/>
          <a:chOff x="0" y="0"/>
          <a:chExt cx="0" cy="0"/>
        </a:xfrm>
      </p:grpSpPr>
      <p:sp>
        <p:nvSpPr>
          <p:cNvPr id="83" name="Google Shape;83;p19"/>
          <p:cNvSpPr txBox="1">
            <a:spLocks noGrp="1"/>
          </p:cNvSpPr>
          <p:nvPr>
            <p:ph type="title"/>
          </p:nvPr>
        </p:nvSpPr>
        <p:spPr>
          <a:xfrm>
            <a:off x="387900" y="458025"/>
            <a:ext cx="8368200" cy="686100"/>
          </a:xfrm>
          <a:prstGeom prst="rect">
            <a:avLst/>
          </a:prstGeom>
        </p:spPr>
        <p:txBody>
          <a:bodyPr spcFirstLastPara="1" wrap="square" lIns="93500" tIns="93500" rIns="93500" bIns="93500" anchor="b" anchorCtr="0">
            <a:noAutofit/>
          </a:bodyPr>
          <a:lstStyle>
            <a:lvl1pPr lvl="0" rtl="0">
              <a:spcBef>
                <a:spcPts val="0"/>
              </a:spcBef>
              <a:spcAft>
                <a:spcPts val="0"/>
              </a:spcAft>
              <a:buSzPts val="3100"/>
              <a:buNone/>
              <a:defRPr/>
            </a:lvl1pPr>
            <a:lvl2pPr lvl="1" rtl="0">
              <a:spcBef>
                <a:spcPts val="0"/>
              </a:spcBef>
              <a:spcAft>
                <a:spcPts val="0"/>
              </a:spcAft>
              <a:buSzPts val="3100"/>
              <a:buNone/>
              <a:defRPr/>
            </a:lvl2pPr>
            <a:lvl3pPr lvl="2" rtl="0">
              <a:spcBef>
                <a:spcPts val="0"/>
              </a:spcBef>
              <a:spcAft>
                <a:spcPts val="0"/>
              </a:spcAft>
              <a:buSzPts val="3100"/>
              <a:buNone/>
              <a:defRPr/>
            </a:lvl3pPr>
            <a:lvl4pPr lvl="3" rtl="0">
              <a:spcBef>
                <a:spcPts val="0"/>
              </a:spcBef>
              <a:spcAft>
                <a:spcPts val="0"/>
              </a:spcAft>
              <a:buSzPts val="3100"/>
              <a:buNone/>
              <a:defRPr/>
            </a:lvl4pPr>
            <a:lvl5pPr lvl="4" rtl="0">
              <a:spcBef>
                <a:spcPts val="0"/>
              </a:spcBef>
              <a:spcAft>
                <a:spcPts val="0"/>
              </a:spcAft>
              <a:buSzPts val="3100"/>
              <a:buNone/>
              <a:defRPr/>
            </a:lvl5pPr>
            <a:lvl6pPr lvl="5" rtl="0">
              <a:spcBef>
                <a:spcPts val="0"/>
              </a:spcBef>
              <a:spcAft>
                <a:spcPts val="0"/>
              </a:spcAft>
              <a:buSzPts val="3100"/>
              <a:buNone/>
              <a:defRPr/>
            </a:lvl6pPr>
            <a:lvl7pPr lvl="6" rtl="0">
              <a:spcBef>
                <a:spcPts val="0"/>
              </a:spcBef>
              <a:spcAft>
                <a:spcPts val="0"/>
              </a:spcAft>
              <a:buSzPts val="3100"/>
              <a:buNone/>
              <a:defRPr/>
            </a:lvl7pPr>
            <a:lvl8pPr lvl="7" rtl="0">
              <a:spcBef>
                <a:spcPts val="0"/>
              </a:spcBef>
              <a:spcAft>
                <a:spcPts val="0"/>
              </a:spcAft>
              <a:buSzPts val="3100"/>
              <a:buNone/>
              <a:defRPr/>
            </a:lvl8pPr>
            <a:lvl9pPr lvl="8" rtl="0">
              <a:spcBef>
                <a:spcPts val="0"/>
              </a:spcBef>
              <a:spcAft>
                <a:spcPts val="0"/>
              </a:spcAft>
              <a:buSzPts val="3100"/>
              <a:buNone/>
              <a:defRPr/>
            </a:lvl9pPr>
          </a:lstStyle>
          <a:p>
            <a:endParaRPr/>
          </a:p>
        </p:txBody>
      </p:sp>
      <p:sp>
        <p:nvSpPr>
          <p:cNvPr id="84" name="Google Shape;84;p19"/>
          <p:cNvSpPr txBox="1">
            <a:spLocks noGrp="1"/>
          </p:cNvSpPr>
          <p:nvPr>
            <p:ph type="sldNum" idx="12"/>
          </p:nvPr>
        </p:nvSpPr>
        <p:spPr>
          <a:xfrm>
            <a:off x="8472458" y="4663217"/>
            <a:ext cx="548700" cy="393600"/>
          </a:xfrm>
          <a:prstGeom prst="rect">
            <a:avLst/>
          </a:prstGeom>
        </p:spPr>
        <p:txBody>
          <a:bodyPr spcFirstLastPara="1" wrap="square" lIns="93500" tIns="93500" rIns="93500" bIns="935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85"/>
        <p:cNvGrpSpPr/>
        <p:nvPr/>
      </p:nvGrpSpPr>
      <p:grpSpPr>
        <a:xfrm>
          <a:off x="0" y="0"/>
          <a:ext cx="0" cy="0"/>
          <a:chOff x="0" y="0"/>
          <a:chExt cx="0" cy="0"/>
        </a:xfrm>
      </p:grpSpPr>
      <p:cxnSp>
        <p:nvCxnSpPr>
          <p:cNvPr id="86" name="Google Shape;86;p20"/>
          <p:cNvCxnSpPr/>
          <p:nvPr/>
        </p:nvCxnSpPr>
        <p:spPr>
          <a:xfrm>
            <a:off x="489218" y="1412277"/>
            <a:ext cx="331500" cy="0"/>
          </a:xfrm>
          <a:prstGeom prst="straightConnector1">
            <a:avLst/>
          </a:prstGeom>
          <a:noFill/>
          <a:ln w="38100" cap="flat" cmpd="sng">
            <a:solidFill>
              <a:schemeClr val="accent4"/>
            </a:solidFill>
            <a:prstDash val="solid"/>
            <a:round/>
            <a:headEnd type="none" w="sm" len="sm"/>
            <a:tailEnd type="none" w="sm" len="sm"/>
          </a:ln>
        </p:spPr>
      </p:cxnSp>
      <p:sp>
        <p:nvSpPr>
          <p:cNvPr id="87" name="Google Shape;87;p20"/>
          <p:cNvSpPr txBox="1">
            <a:spLocks noGrp="1"/>
          </p:cNvSpPr>
          <p:nvPr>
            <p:ph type="title"/>
          </p:nvPr>
        </p:nvSpPr>
        <p:spPr>
          <a:xfrm>
            <a:off x="387900" y="555600"/>
            <a:ext cx="2808000" cy="755700"/>
          </a:xfrm>
          <a:prstGeom prst="rect">
            <a:avLst/>
          </a:prstGeom>
        </p:spPr>
        <p:txBody>
          <a:bodyPr spcFirstLastPara="1" wrap="square" lIns="93500" tIns="93500" rIns="93500" bIns="93500" anchor="b" anchorCtr="0">
            <a:noAutofit/>
          </a:bodyPr>
          <a:lstStyle>
            <a:lvl1pPr lvl="0" rtl="0">
              <a:spcBef>
                <a:spcPts val="0"/>
              </a:spcBef>
              <a:spcAft>
                <a:spcPts val="0"/>
              </a:spcAft>
              <a:buSzPts val="2500"/>
              <a:buNone/>
              <a:defRPr sz="2500"/>
            </a:lvl1pPr>
            <a:lvl2pPr lvl="1" rtl="0">
              <a:spcBef>
                <a:spcPts val="0"/>
              </a:spcBef>
              <a:spcAft>
                <a:spcPts val="0"/>
              </a:spcAft>
              <a:buSzPts val="2500"/>
              <a:buNone/>
              <a:defRPr sz="2500"/>
            </a:lvl2pPr>
            <a:lvl3pPr lvl="2" rtl="0">
              <a:spcBef>
                <a:spcPts val="0"/>
              </a:spcBef>
              <a:spcAft>
                <a:spcPts val="0"/>
              </a:spcAft>
              <a:buSzPts val="2500"/>
              <a:buNone/>
              <a:defRPr sz="2500"/>
            </a:lvl3pPr>
            <a:lvl4pPr lvl="3" rtl="0">
              <a:spcBef>
                <a:spcPts val="0"/>
              </a:spcBef>
              <a:spcAft>
                <a:spcPts val="0"/>
              </a:spcAft>
              <a:buSzPts val="2500"/>
              <a:buNone/>
              <a:defRPr sz="2500"/>
            </a:lvl4pPr>
            <a:lvl5pPr lvl="4" rtl="0">
              <a:spcBef>
                <a:spcPts val="0"/>
              </a:spcBef>
              <a:spcAft>
                <a:spcPts val="0"/>
              </a:spcAft>
              <a:buSzPts val="2500"/>
              <a:buNone/>
              <a:defRPr sz="2500"/>
            </a:lvl5pPr>
            <a:lvl6pPr lvl="5" rtl="0">
              <a:spcBef>
                <a:spcPts val="0"/>
              </a:spcBef>
              <a:spcAft>
                <a:spcPts val="0"/>
              </a:spcAft>
              <a:buSzPts val="2500"/>
              <a:buNone/>
              <a:defRPr sz="2500"/>
            </a:lvl6pPr>
            <a:lvl7pPr lvl="6" rtl="0">
              <a:spcBef>
                <a:spcPts val="0"/>
              </a:spcBef>
              <a:spcAft>
                <a:spcPts val="0"/>
              </a:spcAft>
              <a:buSzPts val="2500"/>
              <a:buNone/>
              <a:defRPr sz="2500"/>
            </a:lvl7pPr>
            <a:lvl8pPr lvl="7" rtl="0">
              <a:spcBef>
                <a:spcPts val="0"/>
              </a:spcBef>
              <a:spcAft>
                <a:spcPts val="0"/>
              </a:spcAft>
              <a:buSzPts val="2500"/>
              <a:buNone/>
              <a:defRPr sz="2500"/>
            </a:lvl8pPr>
            <a:lvl9pPr lvl="8" rtl="0">
              <a:spcBef>
                <a:spcPts val="0"/>
              </a:spcBef>
              <a:spcAft>
                <a:spcPts val="0"/>
              </a:spcAft>
              <a:buSzPts val="2500"/>
              <a:buNone/>
              <a:defRPr sz="2500"/>
            </a:lvl9pPr>
          </a:lstStyle>
          <a:p>
            <a:endParaRPr/>
          </a:p>
        </p:txBody>
      </p:sp>
      <p:sp>
        <p:nvSpPr>
          <p:cNvPr id="88" name="Google Shape;88;p20"/>
          <p:cNvSpPr txBox="1">
            <a:spLocks noGrp="1"/>
          </p:cNvSpPr>
          <p:nvPr>
            <p:ph type="body" idx="1"/>
          </p:nvPr>
        </p:nvSpPr>
        <p:spPr>
          <a:xfrm>
            <a:off x="387900" y="1594025"/>
            <a:ext cx="2808000" cy="2681100"/>
          </a:xfrm>
          <a:prstGeom prst="rect">
            <a:avLst/>
          </a:prstGeom>
        </p:spPr>
        <p:txBody>
          <a:bodyPr spcFirstLastPara="1" wrap="square" lIns="93500" tIns="93500" rIns="93500" bIns="93500" anchor="t" anchorCtr="0">
            <a:noAutofit/>
          </a:bodyPr>
          <a:lstStyle>
            <a:lvl1pPr marL="457200" lvl="0" indent="-304800" rtl="0">
              <a:spcBef>
                <a:spcPts val="0"/>
              </a:spcBef>
              <a:spcAft>
                <a:spcPts val="0"/>
              </a:spcAft>
              <a:buSzPts val="1200"/>
              <a:buChar char="●"/>
              <a:defRPr sz="1200"/>
            </a:lvl1pPr>
            <a:lvl2pPr marL="914400" lvl="1" indent="-304800" rtl="0">
              <a:spcBef>
                <a:spcPts val="1700"/>
              </a:spcBef>
              <a:spcAft>
                <a:spcPts val="0"/>
              </a:spcAft>
              <a:buSzPts val="1200"/>
              <a:buChar char="○"/>
              <a:defRPr sz="1200"/>
            </a:lvl2pPr>
            <a:lvl3pPr marL="1371600" lvl="2" indent="-304800" rtl="0">
              <a:spcBef>
                <a:spcPts val="1700"/>
              </a:spcBef>
              <a:spcAft>
                <a:spcPts val="0"/>
              </a:spcAft>
              <a:buSzPts val="1200"/>
              <a:buChar char="■"/>
              <a:defRPr sz="1200"/>
            </a:lvl3pPr>
            <a:lvl4pPr marL="1828800" lvl="3" indent="-304800" rtl="0">
              <a:spcBef>
                <a:spcPts val="1700"/>
              </a:spcBef>
              <a:spcAft>
                <a:spcPts val="0"/>
              </a:spcAft>
              <a:buSzPts val="1200"/>
              <a:buChar char="●"/>
              <a:defRPr sz="1200"/>
            </a:lvl4pPr>
            <a:lvl5pPr marL="2286000" lvl="4" indent="-304800" rtl="0">
              <a:spcBef>
                <a:spcPts val="1700"/>
              </a:spcBef>
              <a:spcAft>
                <a:spcPts val="0"/>
              </a:spcAft>
              <a:buSzPts val="1200"/>
              <a:buChar char="○"/>
              <a:defRPr sz="1200"/>
            </a:lvl5pPr>
            <a:lvl6pPr marL="2743200" lvl="5" indent="-304800" rtl="0">
              <a:spcBef>
                <a:spcPts val="1700"/>
              </a:spcBef>
              <a:spcAft>
                <a:spcPts val="0"/>
              </a:spcAft>
              <a:buSzPts val="1200"/>
              <a:buChar char="■"/>
              <a:defRPr sz="1200"/>
            </a:lvl6pPr>
            <a:lvl7pPr marL="3200400" lvl="6" indent="-304800" rtl="0">
              <a:spcBef>
                <a:spcPts val="1700"/>
              </a:spcBef>
              <a:spcAft>
                <a:spcPts val="0"/>
              </a:spcAft>
              <a:buSzPts val="1200"/>
              <a:buChar char="●"/>
              <a:defRPr sz="1200"/>
            </a:lvl7pPr>
            <a:lvl8pPr marL="3657600" lvl="7" indent="-304800" rtl="0">
              <a:spcBef>
                <a:spcPts val="1700"/>
              </a:spcBef>
              <a:spcAft>
                <a:spcPts val="0"/>
              </a:spcAft>
              <a:buSzPts val="1200"/>
              <a:buChar char="○"/>
              <a:defRPr sz="1200"/>
            </a:lvl8pPr>
            <a:lvl9pPr marL="4114800" lvl="8" indent="-304800" rtl="0">
              <a:spcBef>
                <a:spcPts val="1700"/>
              </a:spcBef>
              <a:spcAft>
                <a:spcPts val="1700"/>
              </a:spcAft>
              <a:buSzPts val="1200"/>
              <a:buChar char="■"/>
              <a:defRPr sz="1200"/>
            </a:lvl9pPr>
          </a:lstStyle>
          <a:p>
            <a:endParaRPr/>
          </a:p>
        </p:txBody>
      </p:sp>
      <p:sp>
        <p:nvSpPr>
          <p:cNvPr id="89" name="Google Shape;89;p20"/>
          <p:cNvSpPr txBox="1">
            <a:spLocks noGrp="1"/>
          </p:cNvSpPr>
          <p:nvPr>
            <p:ph type="sldNum" idx="12"/>
          </p:nvPr>
        </p:nvSpPr>
        <p:spPr>
          <a:xfrm>
            <a:off x="8472458" y="4663217"/>
            <a:ext cx="548700" cy="393600"/>
          </a:xfrm>
          <a:prstGeom prst="rect">
            <a:avLst/>
          </a:prstGeom>
        </p:spPr>
        <p:txBody>
          <a:bodyPr spcFirstLastPara="1" wrap="square" lIns="93500" tIns="93500" rIns="93500" bIns="935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90"/>
        <p:cNvGrpSpPr/>
        <p:nvPr/>
      </p:nvGrpSpPr>
      <p:grpSpPr>
        <a:xfrm>
          <a:off x="0" y="0"/>
          <a:ext cx="0" cy="0"/>
          <a:chOff x="0" y="0"/>
          <a:chExt cx="0" cy="0"/>
        </a:xfrm>
      </p:grpSpPr>
      <p:sp>
        <p:nvSpPr>
          <p:cNvPr id="91" name="Google Shape;91;p21"/>
          <p:cNvSpPr txBox="1">
            <a:spLocks noGrp="1"/>
          </p:cNvSpPr>
          <p:nvPr>
            <p:ph type="title"/>
          </p:nvPr>
        </p:nvSpPr>
        <p:spPr>
          <a:xfrm>
            <a:off x="490250" y="526350"/>
            <a:ext cx="5618700" cy="4090800"/>
          </a:xfrm>
          <a:prstGeom prst="rect">
            <a:avLst/>
          </a:prstGeom>
        </p:spPr>
        <p:txBody>
          <a:bodyPr spcFirstLastPara="1" wrap="square" lIns="93500" tIns="93500" rIns="93500" bIns="93500" anchor="ctr" anchorCtr="0">
            <a:noAutofit/>
          </a:bodyPr>
          <a:lstStyle>
            <a:lvl1pPr lvl="0" rtl="0">
              <a:spcBef>
                <a:spcPts val="0"/>
              </a:spcBef>
              <a:spcAft>
                <a:spcPts val="0"/>
              </a:spcAft>
              <a:buSzPts val="4900"/>
              <a:buNone/>
              <a:defRPr sz="4900"/>
            </a:lvl1pPr>
            <a:lvl2pPr lvl="1" rtl="0">
              <a:spcBef>
                <a:spcPts val="0"/>
              </a:spcBef>
              <a:spcAft>
                <a:spcPts val="0"/>
              </a:spcAft>
              <a:buSzPts val="4900"/>
              <a:buNone/>
              <a:defRPr sz="4900"/>
            </a:lvl2pPr>
            <a:lvl3pPr lvl="2" rtl="0">
              <a:spcBef>
                <a:spcPts val="0"/>
              </a:spcBef>
              <a:spcAft>
                <a:spcPts val="0"/>
              </a:spcAft>
              <a:buSzPts val="4900"/>
              <a:buNone/>
              <a:defRPr sz="4900"/>
            </a:lvl3pPr>
            <a:lvl4pPr lvl="3" rtl="0">
              <a:spcBef>
                <a:spcPts val="0"/>
              </a:spcBef>
              <a:spcAft>
                <a:spcPts val="0"/>
              </a:spcAft>
              <a:buSzPts val="4900"/>
              <a:buNone/>
              <a:defRPr sz="4900"/>
            </a:lvl4pPr>
            <a:lvl5pPr lvl="4" rtl="0">
              <a:spcBef>
                <a:spcPts val="0"/>
              </a:spcBef>
              <a:spcAft>
                <a:spcPts val="0"/>
              </a:spcAft>
              <a:buSzPts val="4900"/>
              <a:buNone/>
              <a:defRPr sz="4900"/>
            </a:lvl5pPr>
            <a:lvl6pPr lvl="5" rtl="0">
              <a:spcBef>
                <a:spcPts val="0"/>
              </a:spcBef>
              <a:spcAft>
                <a:spcPts val="0"/>
              </a:spcAft>
              <a:buSzPts val="4900"/>
              <a:buNone/>
              <a:defRPr sz="4900"/>
            </a:lvl6pPr>
            <a:lvl7pPr lvl="6" rtl="0">
              <a:spcBef>
                <a:spcPts val="0"/>
              </a:spcBef>
              <a:spcAft>
                <a:spcPts val="0"/>
              </a:spcAft>
              <a:buSzPts val="4900"/>
              <a:buNone/>
              <a:defRPr sz="4900"/>
            </a:lvl7pPr>
            <a:lvl8pPr lvl="7" rtl="0">
              <a:spcBef>
                <a:spcPts val="0"/>
              </a:spcBef>
              <a:spcAft>
                <a:spcPts val="0"/>
              </a:spcAft>
              <a:buSzPts val="4900"/>
              <a:buNone/>
              <a:defRPr sz="4900"/>
            </a:lvl8pPr>
            <a:lvl9pPr lvl="8" rtl="0">
              <a:spcBef>
                <a:spcPts val="0"/>
              </a:spcBef>
              <a:spcAft>
                <a:spcPts val="0"/>
              </a:spcAft>
              <a:buSzPts val="4900"/>
              <a:buNone/>
              <a:defRPr sz="4900"/>
            </a:lvl9pPr>
          </a:lstStyle>
          <a:p>
            <a:endParaRPr/>
          </a:p>
        </p:txBody>
      </p:sp>
      <p:sp>
        <p:nvSpPr>
          <p:cNvPr id="92" name="Google Shape;92;p21"/>
          <p:cNvSpPr txBox="1">
            <a:spLocks noGrp="1"/>
          </p:cNvSpPr>
          <p:nvPr>
            <p:ph type="sldNum" idx="12"/>
          </p:nvPr>
        </p:nvSpPr>
        <p:spPr>
          <a:xfrm>
            <a:off x="8472458" y="4663217"/>
            <a:ext cx="548700" cy="393600"/>
          </a:xfrm>
          <a:prstGeom prst="rect">
            <a:avLst/>
          </a:prstGeom>
        </p:spPr>
        <p:txBody>
          <a:bodyPr spcFirstLastPara="1" wrap="square" lIns="93500" tIns="93500" rIns="93500" bIns="935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93"/>
        <p:cNvGrpSpPr/>
        <p:nvPr/>
      </p:nvGrpSpPr>
      <p:grpSpPr>
        <a:xfrm>
          <a:off x="0" y="0"/>
          <a:ext cx="0" cy="0"/>
          <a:chOff x="0" y="0"/>
          <a:chExt cx="0" cy="0"/>
        </a:xfrm>
      </p:grpSpPr>
      <p:sp>
        <p:nvSpPr>
          <p:cNvPr id="94" name="Google Shape;94;p22"/>
          <p:cNvSpPr/>
          <p:nvPr/>
        </p:nvSpPr>
        <p:spPr>
          <a:xfrm>
            <a:off x="4572000" y="-75"/>
            <a:ext cx="4572000" cy="5143500"/>
          </a:xfrm>
          <a:prstGeom prst="rect">
            <a:avLst/>
          </a:prstGeom>
          <a:solidFill>
            <a:schemeClr val="dk2"/>
          </a:solidFill>
          <a:ln>
            <a:noFill/>
          </a:ln>
        </p:spPr>
        <p:txBody>
          <a:bodyPr spcFirstLastPara="1" wrap="square" lIns="93500" tIns="93500" rIns="93500" bIns="93500" anchor="ctr" anchorCtr="0">
            <a:noAutofit/>
          </a:bodyPr>
          <a:lstStyle/>
          <a:p>
            <a:pPr marL="0" lvl="0" indent="0" algn="l" rtl="0">
              <a:spcBef>
                <a:spcPts val="0"/>
              </a:spcBef>
              <a:spcAft>
                <a:spcPts val="0"/>
              </a:spcAft>
              <a:buNone/>
            </a:pPr>
            <a:endParaRPr/>
          </a:p>
        </p:txBody>
      </p:sp>
      <p:cxnSp>
        <p:nvCxnSpPr>
          <p:cNvPr id="95" name="Google Shape;95;p22"/>
          <p:cNvCxnSpPr/>
          <p:nvPr/>
        </p:nvCxnSpPr>
        <p:spPr>
          <a:xfrm>
            <a:off x="5029675" y="4495503"/>
            <a:ext cx="540900" cy="0"/>
          </a:xfrm>
          <a:prstGeom prst="straightConnector1">
            <a:avLst/>
          </a:prstGeom>
          <a:noFill/>
          <a:ln w="38100" cap="flat" cmpd="sng">
            <a:solidFill>
              <a:schemeClr val="accent5"/>
            </a:solidFill>
            <a:prstDash val="solid"/>
            <a:round/>
            <a:headEnd type="none" w="sm" len="sm"/>
            <a:tailEnd type="none" w="sm" len="sm"/>
          </a:ln>
        </p:spPr>
      </p:cxnSp>
      <p:sp>
        <p:nvSpPr>
          <p:cNvPr id="96" name="Google Shape;96;p22"/>
          <p:cNvSpPr txBox="1">
            <a:spLocks noGrp="1"/>
          </p:cNvSpPr>
          <p:nvPr>
            <p:ph type="title"/>
          </p:nvPr>
        </p:nvSpPr>
        <p:spPr>
          <a:xfrm>
            <a:off x="265500" y="1209075"/>
            <a:ext cx="4045200" cy="1506300"/>
          </a:xfrm>
          <a:prstGeom prst="rect">
            <a:avLst/>
          </a:prstGeom>
        </p:spPr>
        <p:txBody>
          <a:bodyPr spcFirstLastPara="1" wrap="square" lIns="93500" tIns="93500" rIns="93500" bIns="93500" anchor="b" anchorCtr="0">
            <a:noAutofit/>
          </a:bodyPr>
          <a:lstStyle>
            <a:lvl1pPr lvl="0" algn="ctr" rtl="0">
              <a:spcBef>
                <a:spcPts val="0"/>
              </a:spcBef>
              <a:spcAft>
                <a:spcPts val="0"/>
              </a:spcAft>
              <a:buSzPts val="3900"/>
              <a:buNone/>
              <a:defRPr sz="3900"/>
            </a:lvl1pPr>
            <a:lvl2pPr lvl="1" algn="ctr" rtl="0">
              <a:spcBef>
                <a:spcPts val="0"/>
              </a:spcBef>
              <a:spcAft>
                <a:spcPts val="0"/>
              </a:spcAft>
              <a:buSzPts val="3900"/>
              <a:buNone/>
              <a:defRPr sz="3900"/>
            </a:lvl2pPr>
            <a:lvl3pPr lvl="2" algn="ctr" rtl="0">
              <a:spcBef>
                <a:spcPts val="0"/>
              </a:spcBef>
              <a:spcAft>
                <a:spcPts val="0"/>
              </a:spcAft>
              <a:buSzPts val="3900"/>
              <a:buNone/>
              <a:defRPr sz="3900"/>
            </a:lvl3pPr>
            <a:lvl4pPr lvl="3" algn="ctr" rtl="0">
              <a:spcBef>
                <a:spcPts val="0"/>
              </a:spcBef>
              <a:spcAft>
                <a:spcPts val="0"/>
              </a:spcAft>
              <a:buSzPts val="3900"/>
              <a:buNone/>
              <a:defRPr sz="3900"/>
            </a:lvl4pPr>
            <a:lvl5pPr lvl="4" algn="ctr" rtl="0">
              <a:spcBef>
                <a:spcPts val="0"/>
              </a:spcBef>
              <a:spcAft>
                <a:spcPts val="0"/>
              </a:spcAft>
              <a:buSzPts val="3900"/>
              <a:buNone/>
              <a:defRPr sz="3900"/>
            </a:lvl5pPr>
            <a:lvl6pPr lvl="5" algn="ctr" rtl="0">
              <a:spcBef>
                <a:spcPts val="0"/>
              </a:spcBef>
              <a:spcAft>
                <a:spcPts val="0"/>
              </a:spcAft>
              <a:buSzPts val="3900"/>
              <a:buNone/>
              <a:defRPr sz="3900"/>
            </a:lvl6pPr>
            <a:lvl7pPr lvl="6" algn="ctr" rtl="0">
              <a:spcBef>
                <a:spcPts val="0"/>
              </a:spcBef>
              <a:spcAft>
                <a:spcPts val="0"/>
              </a:spcAft>
              <a:buSzPts val="3900"/>
              <a:buNone/>
              <a:defRPr sz="3900"/>
            </a:lvl7pPr>
            <a:lvl8pPr lvl="7" algn="ctr" rtl="0">
              <a:spcBef>
                <a:spcPts val="0"/>
              </a:spcBef>
              <a:spcAft>
                <a:spcPts val="0"/>
              </a:spcAft>
              <a:buSzPts val="3900"/>
              <a:buNone/>
              <a:defRPr sz="3900"/>
            </a:lvl8pPr>
            <a:lvl9pPr lvl="8" algn="ctr" rtl="0">
              <a:spcBef>
                <a:spcPts val="0"/>
              </a:spcBef>
              <a:spcAft>
                <a:spcPts val="0"/>
              </a:spcAft>
              <a:buSzPts val="3900"/>
              <a:buNone/>
              <a:defRPr sz="3900"/>
            </a:lvl9pPr>
          </a:lstStyle>
          <a:p>
            <a:endParaRPr/>
          </a:p>
        </p:txBody>
      </p:sp>
      <p:sp>
        <p:nvSpPr>
          <p:cNvPr id="97" name="Google Shape;97;p22"/>
          <p:cNvSpPr txBox="1">
            <a:spLocks noGrp="1"/>
          </p:cNvSpPr>
          <p:nvPr>
            <p:ph type="subTitle" idx="1"/>
          </p:nvPr>
        </p:nvSpPr>
        <p:spPr>
          <a:xfrm>
            <a:off x="265500" y="2769001"/>
            <a:ext cx="4045200" cy="1345500"/>
          </a:xfrm>
          <a:prstGeom prst="rect">
            <a:avLst/>
          </a:prstGeom>
        </p:spPr>
        <p:txBody>
          <a:bodyPr spcFirstLastPara="1" wrap="square" lIns="93500" tIns="93500" rIns="93500" bIns="93500" anchor="t" anchorCtr="0">
            <a:noAutofit/>
          </a:bodyPr>
          <a:lstStyle>
            <a:lvl1pPr lvl="0" algn="ctr" rtl="0">
              <a:lnSpc>
                <a:spcPct val="100000"/>
              </a:lnSpc>
              <a:spcBef>
                <a:spcPts val="0"/>
              </a:spcBef>
              <a:spcAft>
                <a:spcPts val="0"/>
              </a:spcAft>
              <a:buClr>
                <a:schemeClr val="accent5"/>
              </a:buClr>
              <a:buSzPts val="2100"/>
              <a:buNone/>
              <a:defRPr sz="2100">
                <a:solidFill>
                  <a:schemeClr val="accent5"/>
                </a:solidFill>
              </a:defRPr>
            </a:lvl1pPr>
            <a:lvl2pPr lvl="1" algn="ctr" rtl="0">
              <a:lnSpc>
                <a:spcPct val="100000"/>
              </a:lnSpc>
              <a:spcBef>
                <a:spcPts val="0"/>
              </a:spcBef>
              <a:spcAft>
                <a:spcPts val="0"/>
              </a:spcAft>
              <a:buClr>
                <a:schemeClr val="accent5"/>
              </a:buClr>
              <a:buSzPts val="2100"/>
              <a:buNone/>
              <a:defRPr sz="2100">
                <a:solidFill>
                  <a:schemeClr val="accent5"/>
                </a:solidFill>
              </a:defRPr>
            </a:lvl2pPr>
            <a:lvl3pPr lvl="2" algn="ctr" rtl="0">
              <a:lnSpc>
                <a:spcPct val="100000"/>
              </a:lnSpc>
              <a:spcBef>
                <a:spcPts val="0"/>
              </a:spcBef>
              <a:spcAft>
                <a:spcPts val="0"/>
              </a:spcAft>
              <a:buClr>
                <a:schemeClr val="accent5"/>
              </a:buClr>
              <a:buSzPts val="2100"/>
              <a:buNone/>
              <a:defRPr sz="2100">
                <a:solidFill>
                  <a:schemeClr val="accent5"/>
                </a:solidFill>
              </a:defRPr>
            </a:lvl3pPr>
            <a:lvl4pPr lvl="3" algn="ctr" rtl="0">
              <a:lnSpc>
                <a:spcPct val="100000"/>
              </a:lnSpc>
              <a:spcBef>
                <a:spcPts val="0"/>
              </a:spcBef>
              <a:spcAft>
                <a:spcPts val="0"/>
              </a:spcAft>
              <a:buClr>
                <a:schemeClr val="accent5"/>
              </a:buClr>
              <a:buSzPts val="2100"/>
              <a:buNone/>
              <a:defRPr sz="2100">
                <a:solidFill>
                  <a:schemeClr val="accent5"/>
                </a:solidFill>
              </a:defRPr>
            </a:lvl4pPr>
            <a:lvl5pPr lvl="4" algn="ctr" rtl="0">
              <a:lnSpc>
                <a:spcPct val="100000"/>
              </a:lnSpc>
              <a:spcBef>
                <a:spcPts val="0"/>
              </a:spcBef>
              <a:spcAft>
                <a:spcPts val="0"/>
              </a:spcAft>
              <a:buClr>
                <a:schemeClr val="accent5"/>
              </a:buClr>
              <a:buSzPts val="2100"/>
              <a:buNone/>
              <a:defRPr sz="2100">
                <a:solidFill>
                  <a:schemeClr val="accent5"/>
                </a:solidFill>
              </a:defRPr>
            </a:lvl5pPr>
            <a:lvl6pPr lvl="5" algn="ctr" rtl="0">
              <a:lnSpc>
                <a:spcPct val="100000"/>
              </a:lnSpc>
              <a:spcBef>
                <a:spcPts val="0"/>
              </a:spcBef>
              <a:spcAft>
                <a:spcPts val="0"/>
              </a:spcAft>
              <a:buClr>
                <a:schemeClr val="accent5"/>
              </a:buClr>
              <a:buSzPts val="2100"/>
              <a:buNone/>
              <a:defRPr sz="2100">
                <a:solidFill>
                  <a:schemeClr val="accent5"/>
                </a:solidFill>
              </a:defRPr>
            </a:lvl6pPr>
            <a:lvl7pPr lvl="6" algn="ctr" rtl="0">
              <a:lnSpc>
                <a:spcPct val="100000"/>
              </a:lnSpc>
              <a:spcBef>
                <a:spcPts val="0"/>
              </a:spcBef>
              <a:spcAft>
                <a:spcPts val="0"/>
              </a:spcAft>
              <a:buClr>
                <a:schemeClr val="accent5"/>
              </a:buClr>
              <a:buSzPts val="2100"/>
              <a:buNone/>
              <a:defRPr sz="2100">
                <a:solidFill>
                  <a:schemeClr val="accent5"/>
                </a:solidFill>
              </a:defRPr>
            </a:lvl7pPr>
            <a:lvl8pPr lvl="7" algn="ctr" rtl="0">
              <a:lnSpc>
                <a:spcPct val="100000"/>
              </a:lnSpc>
              <a:spcBef>
                <a:spcPts val="0"/>
              </a:spcBef>
              <a:spcAft>
                <a:spcPts val="0"/>
              </a:spcAft>
              <a:buClr>
                <a:schemeClr val="accent5"/>
              </a:buClr>
              <a:buSzPts val="2100"/>
              <a:buNone/>
              <a:defRPr sz="2100">
                <a:solidFill>
                  <a:schemeClr val="accent5"/>
                </a:solidFill>
              </a:defRPr>
            </a:lvl8pPr>
            <a:lvl9pPr lvl="8" algn="ctr" rtl="0">
              <a:lnSpc>
                <a:spcPct val="100000"/>
              </a:lnSpc>
              <a:spcBef>
                <a:spcPts val="0"/>
              </a:spcBef>
              <a:spcAft>
                <a:spcPts val="0"/>
              </a:spcAft>
              <a:buClr>
                <a:schemeClr val="accent5"/>
              </a:buClr>
              <a:buSzPts val="2100"/>
              <a:buNone/>
              <a:defRPr sz="2100">
                <a:solidFill>
                  <a:schemeClr val="accent5"/>
                </a:solidFill>
              </a:defRPr>
            </a:lvl9pPr>
          </a:lstStyle>
          <a:p>
            <a:endParaRPr/>
          </a:p>
        </p:txBody>
      </p:sp>
      <p:sp>
        <p:nvSpPr>
          <p:cNvPr id="98" name="Google Shape;98;p22"/>
          <p:cNvSpPr txBox="1">
            <a:spLocks noGrp="1"/>
          </p:cNvSpPr>
          <p:nvPr>
            <p:ph type="body" idx="2"/>
          </p:nvPr>
        </p:nvSpPr>
        <p:spPr>
          <a:xfrm>
            <a:off x="4939500" y="724200"/>
            <a:ext cx="3837000" cy="3695100"/>
          </a:xfrm>
          <a:prstGeom prst="rect">
            <a:avLst/>
          </a:prstGeom>
        </p:spPr>
        <p:txBody>
          <a:bodyPr spcFirstLastPara="1" wrap="square" lIns="93500" tIns="93500" rIns="93500" bIns="93500" anchor="ctr" anchorCtr="0">
            <a:noAutofit/>
          </a:bodyPr>
          <a:lstStyle>
            <a:lvl1pPr marL="457200" lvl="0" indent="-342900" rtl="0">
              <a:spcBef>
                <a:spcPts val="0"/>
              </a:spcBef>
              <a:spcAft>
                <a:spcPts val="0"/>
              </a:spcAft>
              <a:buSzPts val="1800"/>
              <a:buChar char="●"/>
              <a:defRPr/>
            </a:lvl1pPr>
            <a:lvl2pPr marL="914400" lvl="1" indent="-317500" rtl="0">
              <a:spcBef>
                <a:spcPts val="1700"/>
              </a:spcBef>
              <a:spcAft>
                <a:spcPts val="0"/>
              </a:spcAft>
              <a:buSzPts val="1400"/>
              <a:buChar char="○"/>
              <a:defRPr/>
            </a:lvl2pPr>
            <a:lvl3pPr marL="1371600" lvl="2" indent="-317500" rtl="0">
              <a:spcBef>
                <a:spcPts val="1700"/>
              </a:spcBef>
              <a:spcAft>
                <a:spcPts val="0"/>
              </a:spcAft>
              <a:buSzPts val="1400"/>
              <a:buChar char="■"/>
              <a:defRPr/>
            </a:lvl3pPr>
            <a:lvl4pPr marL="1828800" lvl="3" indent="-317500" rtl="0">
              <a:spcBef>
                <a:spcPts val="1700"/>
              </a:spcBef>
              <a:spcAft>
                <a:spcPts val="0"/>
              </a:spcAft>
              <a:buSzPts val="1400"/>
              <a:buChar char="●"/>
              <a:defRPr/>
            </a:lvl4pPr>
            <a:lvl5pPr marL="2286000" lvl="4" indent="-317500" rtl="0">
              <a:spcBef>
                <a:spcPts val="1700"/>
              </a:spcBef>
              <a:spcAft>
                <a:spcPts val="0"/>
              </a:spcAft>
              <a:buSzPts val="1400"/>
              <a:buChar char="○"/>
              <a:defRPr/>
            </a:lvl5pPr>
            <a:lvl6pPr marL="2743200" lvl="5" indent="-317500" rtl="0">
              <a:spcBef>
                <a:spcPts val="1700"/>
              </a:spcBef>
              <a:spcAft>
                <a:spcPts val="0"/>
              </a:spcAft>
              <a:buSzPts val="1400"/>
              <a:buChar char="■"/>
              <a:defRPr/>
            </a:lvl6pPr>
            <a:lvl7pPr marL="3200400" lvl="6" indent="-317500" rtl="0">
              <a:spcBef>
                <a:spcPts val="1700"/>
              </a:spcBef>
              <a:spcAft>
                <a:spcPts val="0"/>
              </a:spcAft>
              <a:buSzPts val="1400"/>
              <a:buChar char="●"/>
              <a:defRPr/>
            </a:lvl7pPr>
            <a:lvl8pPr marL="3657600" lvl="7" indent="-317500" rtl="0">
              <a:spcBef>
                <a:spcPts val="1700"/>
              </a:spcBef>
              <a:spcAft>
                <a:spcPts val="0"/>
              </a:spcAft>
              <a:buSzPts val="1400"/>
              <a:buChar char="○"/>
              <a:defRPr/>
            </a:lvl8pPr>
            <a:lvl9pPr marL="4114800" lvl="8" indent="-317500" rtl="0">
              <a:spcBef>
                <a:spcPts val="1700"/>
              </a:spcBef>
              <a:spcAft>
                <a:spcPts val="1700"/>
              </a:spcAft>
              <a:buSzPts val="1400"/>
              <a:buChar char="■"/>
              <a:defRPr/>
            </a:lvl9pPr>
          </a:lstStyle>
          <a:p>
            <a:endParaRPr/>
          </a:p>
        </p:txBody>
      </p:sp>
      <p:sp>
        <p:nvSpPr>
          <p:cNvPr id="99" name="Google Shape;99;p22"/>
          <p:cNvSpPr txBox="1">
            <a:spLocks noGrp="1"/>
          </p:cNvSpPr>
          <p:nvPr>
            <p:ph type="sldNum" idx="12"/>
          </p:nvPr>
        </p:nvSpPr>
        <p:spPr>
          <a:xfrm>
            <a:off x="8472458" y="4663217"/>
            <a:ext cx="548700" cy="393600"/>
          </a:xfrm>
          <a:prstGeom prst="rect">
            <a:avLst/>
          </a:prstGeom>
        </p:spPr>
        <p:txBody>
          <a:bodyPr spcFirstLastPara="1" wrap="square" lIns="93500" tIns="93500" rIns="93500" bIns="935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100"/>
        <p:cNvGrpSpPr/>
        <p:nvPr/>
      </p:nvGrpSpPr>
      <p:grpSpPr>
        <a:xfrm>
          <a:off x="0" y="0"/>
          <a:ext cx="0" cy="0"/>
          <a:chOff x="0" y="0"/>
          <a:chExt cx="0" cy="0"/>
        </a:xfrm>
      </p:grpSpPr>
      <p:sp>
        <p:nvSpPr>
          <p:cNvPr id="101" name="Google Shape;101;p23"/>
          <p:cNvSpPr txBox="1">
            <a:spLocks noGrp="1"/>
          </p:cNvSpPr>
          <p:nvPr>
            <p:ph type="body" idx="1"/>
          </p:nvPr>
        </p:nvSpPr>
        <p:spPr>
          <a:xfrm>
            <a:off x="319500" y="4233725"/>
            <a:ext cx="5998800" cy="598800"/>
          </a:xfrm>
          <a:prstGeom prst="rect">
            <a:avLst/>
          </a:prstGeom>
        </p:spPr>
        <p:txBody>
          <a:bodyPr spcFirstLastPara="1" wrap="square" lIns="93500" tIns="93500" rIns="93500" bIns="93500" anchor="ctr" anchorCtr="0">
            <a:noAutofit/>
          </a:bodyPr>
          <a:lstStyle>
            <a:lvl1pPr marL="457200" lvl="0" indent="-228600" rtl="0">
              <a:lnSpc>
                <a:spcPct val="100000"/>
              </a:lnSpc>
              <a:spcBef>
                <a:spcPts val="0"/>
              </a:spcBef>
              <a:spcAft>
                <a:spcPts val="0"/>
              </a:spcAft>
              <a:buSzPts val="1800"/>
              <a:buFont typeface="Roboto Slab"/>
              <a:buNone/>
              <a:defRPr>
                <a:latin typeface="Roboto Slab"/>
                <a:ea typeface="Roboto Slab"/>
                <a:cs typeface="Roboto Slab"/>
                <a:sym typeface="Roboto Slab"/>
              </a:defRPr>
            </a:lvl1pPr>
          </a:lstStyle>
          <a:p>
            <a:endParaRPr/>
          </a:p>
        </p:txBody>
      </p:sp>
      <p:sp>
        <p:nvSpPr>
          <p:cNvPr id="102" name="Google Shape;102;p23"/>
          <p:cNvSpPr txBox="1">
            <a:spLocks noGrp="1"/>
          </p:cNvSpPr>
          <p:nvPr>
            <p:ph type="sldNum" idx="12"/>
          </p:nvPr>
        </p:nvSpPr>
        <p:spPr>
          <a:xfrm>
            <a:off x="8472458" y="4663217"/>
            <a:ext cx="548700" cy="393600"/>
          </a:xfrm>
          <a:prstGeom prst="rect">
            <a:avLst/>
          </a:prstGeom>
        </p:spPr>
        <p:txBody>
          <a:bodyPr spcFirstLastPara="1" wrap="square" lIns="93500" tIns="93500" rIns="93500" bIns="935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103"/>
        <p:cNvGrpSpPr/>
        <p:nvPr/>
      </p:nvGrpSpPr>
      <p:grpSpPr>
        <a:xfrm>
          <a:off x="0" y="0"/>
          <a:ext cx="0" cy="0"/>
          <a:chOff x="0" y="0"/>
          <a:chExt cx="0" cy="0"/>
        </a:xfrm>
      </p:grpSpPr>
      <p:sp>
        <p:nvSpPr>
          <p:cNvPr id="104" name="Google Shape;104;p24"/>
          <p:cNvSpPr/>
          <p:nvPr/>
        </p:nvSpPr>
        <p:spPr>
          <a:xfrm>
            <a:off x="150" y="5076825"/>
            <a:ext cx="9143700" cy="66600"/>
          </a:xfrm>
          <a:prstGeom prst="rect">
            <a:avLst/>
          </a:prstGeom>
          <a:solidFill>
            <a:schemeClr val="accent4"/>
          </a:solidFill>
          <a:ln>
            <a:noFill/>
          </a:ln>
        </p:spPr>
        <p:txBody>
          <a:bodyPr spcFirstLastPara="1" wrap="square" lIns="93500" tIns="93500" rIns="93500" bIns="93500" anchor="ctr" anchorCtr="0">
            <a:noAutofit/>
          </a:bodyPr>
          <a:lstStyle/>
          <a:p>
            <a:pPr marL="0" lvl="0" indent="0" algn="l" rtl="0">
              <a:spcBef>
                <a:spcPts val="0"/>
              </a:spcBef>
              <a:spcAft>
                <a:spcPts val="0"/>
              </a:spcAft>
              <a:buNone/>
            </a:pPr>
            <a:endParaRPr/>
          </a:p>
        </p:txBody>
      </p:sp>
      <p:sp>
        <p:nvSpPr>
          <p:cNvPr id="105" name="Google Shape;105;p24"/>
          <p:cNvSpPr txBox="1">
            <a:spLocks noGrp="1"/>
          </p:cNvSpPr>
          <p:nvPr>
            <p:ph type="title" hasCustomPrompt="1"/>
          </p:nvPr>
        </p:nvSpPr>
        <p:spPr>
          <a:xfrm>
            <a:off x="387900" y="1152450"/>
            <a:ext cx="8368200" cy="1538400"/>
          </a:xfrm>
          <a:prstGeom prst="rect">
            <a:avLst/>
          </a:prstGeom>
        </p:spPr>
        <p:txBody>
          <a:bodyPr spcFirstLastPara="1" wrap="square" lIns="93500" tIns="93500" rIns="93500" bIns="93500" anchor="ctr" anchorCtr="0">
            <a:noAutofit/>
          </a:bodyPr>
          <a:lstStyle>
            <a:lvl1pPr lvl="0" algn="ctr" rtl="0">
              <a:spcBef>
                <a:spcPts val="0"/>
              </a:spcBef>
              <a:spcAft>
                <a:spcPts val="0"/>
              </a:spcAft>
              <a:buClr>
                <a:schemeClr val="accent5"/>
              </a:buClr>
              <a:buSzPts val="13300"/>
              <a:buNone/>
              <a:defRPr sz="13300">
                <a:solidFill>
                  <a:schemeClr val="accent5"/>
                </a:solidFill>
              </a:defRPr>
            </a:lvl1pPr>
            <a:lvl2pPr lvl="1" algn="ctr" rtl="0">
              <a:spcBef>
                <a:spcPts val="0"/>
              </a:spcBef>
              <a:spcAft>
                <a:spcPts val="0"/>
              </a:spcAft>
              <a:buClr>
                <a:schemeClr val="accent5"/>
              </a:buClr>
              <a:buSzPts val="13300"/>
              <a:buNone/>
              <a:defRPr sz="13300">
                <a:solidFill>
                  <a:schemeClr val="accent5"/>
                </a:solidFill>
              </a:defRPr>
            </a:lvl2pPr>
            <a:lvl3pPr lvl="2" algn="ctr" rtl="0">
              <a:spcBef>
                <a:spcPts val="0"/>
              </a:spcBef>
              <a:spcAft>
                <a:spcPts val="0"/>
              </a:spcAft>
              <a:buClr>
                <a:schemeClr val="accent5"/>
              </a:buClr>
              <a:buSzPts val="13300"/>
              <a:buNone/>
              <a:defRPr sz="13300">
                <a:solidFill>
                  <a:schemeClr val="accent5"/>
                </a:solidFill>
              </a:defRPr>
            </a:lvl3pPr>
            <a:lvl4pPr lvl="3" algn="ctr" rtl="0">
              <a:spcBef>
                <a:spcPts val="0"/>
              </a:spcBef>
              <a:spcAft>
                <a:spcPts val="0"/>
              </a:spcAft>
              <a:buClr>
                <a:schemeClr val="accent5"/>
              </a:buClr>
              <a:buSzPts val="13300"/>
              <a:buNone/>
              <a:defRPr sz="13300">
                <a:solidFill>
                  <a:schemeClr val="accent5"/>
                </a:solidFill>
              </a:defRPr>
            </a:lvl4pPr>
            <a:lvl5pPr lvl="4" algn="ctr" rtl="0">
              <a:spcBef>
                <a:spcPts val="0"/>
              </a:spcBef>
              <a:spcAft>
                <a:spcPts val="0"/>
              </a:spcAft>
              <a:buClr>
                <a:schemeClr val="accent5"/>
              </a:buClr>
              <a:buSzPts val="13300"/>
              <a:buNone/>
              <a:defRPr sz="13300">
                <a:solidFill>
                  <a:schemeClr val="accent5"/>
                </a:solidFill>
              </a:defRPr>
            </a:lvl5pPr>
            <a:lvl6pPr lvl="5" algn="ctr" rtl="0">
              <a:spcBef>
                <a:spcPts val="0"/>
              </a:spcBef>
              <a:spcAft>
                <a:spcPts val="0"/>
              </a:spcAft>
              <a:buClr>
                <a:schemeClr val="accent5"/>
              </a:buClr>
              <a:buSzPts val="13300"/>
              <a:buNone/>
              <a:defRPr sz="13300">
                <a:solidFill>
                  <a:schemeClr val="accent5"/>
                </a:solidFill>
              </a:defRPr>
            </a:lvl6pPr>
            <a:lvl7pPr lvl="6" algn="ctr" rtl="0">
              <a:spcBef>
                <a:spcPts val="0"/>
              </a:spcBef>
              <a:spcAft>
                <a:spcPts val="0"/>
              </a:spcAft>
              <a:buClr>
                <a:schemeClr val="accent5"/>
              </a:buClr>
              <a:buSzPts val="13300"/>
              <a:buNone/>
              <a:defRPr sz="13300">
                <a:solidFill>
                  <a:schemeClr val="accent5"/>
                </a:solidFill>
              </a:defRPr>
            </a:lvl7pPr>
            <a:lvl8pPr lvl="7" algn="ctr" rtl="0">
              <a:spcBef>
                <a:spcPts val="0"/>
              </a:spcBef>
              <a:spcAft>
                <a:spcPts val="0"/>
              </a:spcAft>
              <a:buClr>
                <a:schemeClr val="accent5"/>
              </a:buClr>
              <a:buSzPts val="13300"/>
              <a:buNone/>
              <a:defRPr sz="13300">
                <a:solidFill>
                  <a:schemeClr val="accent5"/>
                </a:solidFill>
              </a:defRPr>
            </a:lvl8pPr>
            <a:lvl9pPr lvl="8" algn="ctr" rtl="0">
              <a:spcBef>
                <a:spcPts val="0"/>
              </a:spcBef>
              <a:spcAft>
                <a:spcPts val="0"/>
              </a:spcAft>
              <a:buClr>
                <a:schemeClr val="accent5"/>
              </a:buClr>
              <a:buSzPts val="13300"/>
              <a:buNone/>
              <a:defRPr sz="13300">
                <a:solidFill>
                  <a:schemeClr val="accent5"/>
                </a:solidFill>
              </a:defRPr>
            </a:lvl9pPr>
          </a:lstStyle>
          <a:p>
            <a:r>
              <a:t>xx%</a:t>
            </a:r>
          </a:p>
        </p:txBody>
      </p:sp>
      <p:sp>
        <p:nvSpPr>
          <p:cNvPr id="106" name="Google Shape;106;p24"/>
          <p:cNvSpPr txBox="1">
            <a:spLocks noGrp="1"/>
          </p:cNvSpPr>
          <p:nvPr>
            <p:ph type="body" idx="1"/>
          </p:nvPr>
        </p:nvSpPr>
        <p:spPr>
          <a:xfrm>
            <a:off x="387900" y="2919450"/>
            <a:ext cx="8368200" cy="1071600"/>
          </a:xfrm>
          <a:prstGeom prst="rect">
            <a:avLst/>
          </a:prstGeom>
        </p:spPr>
        <p:txBody>
          <a:bodyPr spcFirstLastPara="1" wrap="square" lIns="93500" tIns="93500" rIns="93500" bIns="93500" anchor="t" anchorCtr="0">
            <a:noAutofit/>
          </a:bodyPr>
          <a:lstStyle>
            <a:lvl1pPr marL="457200" lvl="0" indent="-342900" algn="ctr" rtl="0">
              <a:spcBef>
                <a:spcPts val="0"/>
              </a:spcBef>
              <a:spcAft>
                <a:spcPts val="0"/>
              </a:spcAft>
              <a:buSzPts val="1800"/>
              <a:buChar char="●"/>
              <a:defRPr/>
            </a:lvl1pPr>
            <a:lvl2pPr marL="914400" lvl="1" indent="-317500" algn="ctr" rtl="0">
              <a:spcBef>
                <a:spcPts val="1700"/>
              </a:spcBef>
              <a:spcAft>
                <a:spcPts val="0"/>
              </a:spcAft>
              <a:buSzPts val="1400"/>
              <a:buChar char="○"/>
              <a:defRPr/>
            </a:lvl2pPr>
            <a:lvl3pPr marL="1371600" lvl="2" indent="-317500" algn="ctr" rtl="0">
              <a:spcBef>
                <a:spcPts val="1700"/>
              </a:spcBef>
              <a:spcAft>
                <a:spcPts val="0"/>
              </a:spcAft>
              <a:buSzPts val="1400"/>
              <a:buChar char="■"/>
              <a:defRPr/>
            </a:lvl3pPr>
            <a:lvl4pPr marL="1828800" lvl="3" indent="-317500" algn="ctr" rtl="0">
              <a:spcBef>
                <a:spcPts val="1700"/>
              </a:spcBef>
              <a:spcAft>
                <a:spcPts val="0"/>
              </a:spcAft>
              <a:buSzPts val="1400"/>
              <a:buChar char="●"/>
              <a:defRPr/>
            </a:lvl4pPr>
            <a:lvl5pPr marL="2286000" lvl="4" indent="-317500" algn="ctr" rtl="0">
              <a:spcBef>
                <a:spcPts val="1700"/>
              </a:spcBef>
              <a:spcAft>
                <a:spcPts val="0"/>
              </a:spcAft>
              <a:buSzPts val="1400"/>
              <a:buChar char="○"/>
              <a:defRPr/>
            </a:lvl5pPr>
            <a:lvl6pPr marL="2743200" lvl="5" indent="-317500" algn="ctr" rtl="0">
              <a:spcBef>
                <a:spcPts val="1700"/>
              </a:spcBef>
              <a:spcAft>
                <a:spcPts val="0"/>
              </a:spcAft>
              <a:buSzPts val="1400"/>
              <a:buChar char="■"/>
              <a:defRPr/>
            </a:lvl6pPr>
            <a:lvl7pPr marL="3200400" lvl="6" indent="-317500" algn="ctr" rtl="0">
              <a:spcBef>
                <a:spcPts val="1700"/>
              </a:spcBef>
              <a:spcAft>
                <a:spcPts val="0"/>
              </a:spcAft>
              <a:buSzPts val="1400"/>
              <a:buChar char="●"/>
              <a:defRPr/>
            </a:lvl7pPr>
            <a:lvl8pPr marL="3657600" lvl="7" indent="-317500" algn="ctr" rtl="0">
              <a:spcBef>
                <a:spcPts val="1700"/>
              </a:spcBef>
              <a:spcAft>
                <a:spcPts val="0"/>
              </a:spcAft>
              <a:buSzPts val="1400"/>
              <a:buChar char="○"/>
              <a:defRPr/>
            </a:lvl8pPr>
            <a:lvl9pPr marL="4114800" lvl="8" indent="-317500" algn="ctr" rtl="0">
              <a:spcBef>
                <a:spcPts val="1700"/>
              </a:spcBef>
              <a:spcAft>
                <a:spcPts val="1700"/>
              </a:spcAft>
              <a:buSzPts val="1400"/>
              <a:buChar char="■"/>
              <a:defRPr/>
            </a:lvl9pPr>
          </a:lstStyle>
          <a:p>
            <a:endParaRPr/>
          </a:p>
        </p:txBody>
      </p:sp>
      <p:sp>
        <p:nvSpPr>
          <p:cNvPr id="107" name="Google Shape;107;p24"/>
          <p:cNvSpPr txBox="1">
            <a:spLocks noGrp="1"/>
          </p:cNvSpPr>
          <p:nvPr>
            <p:ph type="sldNum" idx="12"/>
          </p:nvPr>
        </p:nvSpPr>
        <p:spPr>
          <a:xfrm>
            <a:off x="8472458" y="4663217"/>
            <a:ext cx="548700" cy="393600"/>
          </a:xfrm>
          <a:prstGeom prst="rect">
            <a:avLst/>
          </a:prstGeom>
        </p:spPr>
        <p:txBody>
          <a:bodyPr spcFirstLastPara="1" wrap="square" lIns="93500" tIns="93500" rIns="93500" bIns="935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08"/>
        <p:cNvGrpSpPr/>
        <p:nvPr/>
      </p:nvGrpSpPr>
      <p:grpSpPr>
        <a:xfrm>
          <a:off x="0" y="0"/>
          <a:ext cx="0" cy="0"/>
          <a:chOff x="0" y="0"/>
          <a:chExt cx="0" cy="0"/>
        </a:xfrm>
      </p:grpSpPr>
      <p:sp>
        <p:nvSpPr>
          <p:cNvPr id="109" name="Google Shape;109;p25"/>
          <p:cNvSpPr txBox="1">
            <a:spLocks noGrp="1"/>
          </p:cNvSpPr>
          <p:nvPr>
            <p:ph type="sldNum" idx="12"/>
          </p:nvPr>
        </p:nvSpPr>
        <p:spPr>
          <a:xfrm>
            <a:off x="8472458" y="4663217"/>
            <a:ext cx="548700" cy="393600"/>
          </a:xfrm>
          <a:prstGeom prst="rect">
            <a:avLst/>
          </a:prstGeom>
        </p:spPr>
        <p:txBody>
          <a:bodyPr spcFirstLastPara="1" wrap="square" lIns="93500" tIns="93500" rIns="93500" bIns="935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rmAutofit/>
          </a:bodyPr>
          <a:lstStyle>
            <a:lvl1pPr marL="457200" lvl="0" indent="-342900">
              <a:spcBef>
                <a:spcPts val="0"/>
              </a:spcBef>
              <a:spcAft>
                <a:spcPts val="0"/>
              </a:spcAft>
              <a:buSzPts val="18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normAutofit/>
          </a:bodyPr>
          <a:lstStyle>
            <a:lvl1pPr marL="457200" lvl="0" indent="-304800">
              <a:spcBef>
                <a:spcPts val="0"/>
              </a:spcBef>
              <a:spcAft>
                <a:spcPts val="0"/>
              </a:spcAft>
              <a:buSzPts val="1200"/>
              <a:buChar char="●"/>
              <a:defRPr sz="12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normAutofit/>
          </a:bodyPr>
          <a:lstStyle>
            <a:lvl1pPr marL="457200" lvl="0" indent="-342900">
              <a:spcBef>
                <a:spcPts val="0"/>
              </a:spcBef>
              <a:spcAft>
                <a:spcPts val="0"/>
              </a:spcAft>
              <a:buSzPts val="18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normAutofit/>
          </a:bodyPr>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rmAutofit/>
          </a:bodyPr>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0"/>
              </a:spcBef>
              <a:spcAft>
                <a:spcPts val="0"/>
              </a:spcAft>
              <a:buClr>
                <a:schemeClr val="dk2"/>
              </a:buClr>
              <a:buSzPts val="1400"/>
              <a:buChar char="○"/>
              <a:defRPr>
                <a:solidFill>
                  <a:schemeClr val="dk2"/>
                </a:solidFill>
              </a:defRPr>
            </a:lvl2pPr>
            <a:lvl3pPr marL="1371600" lvl="2" indent="-317500">
              <a:lnSpc>
                <a:spcPct val="115000"/>
              </a:lnSpc>
              <a:spcBef>
                <a:spcPts val="0"/>
              </a:spcBef>
              <a:spcAft>
                <a:spcPts val="0"/>
              </a:spcAft>
              <a:buClr>
                <a:schemeClr val="dk2"/>
              </a:buClr>
              <a:buSzPts val="1400"/>
              <a:buChar char="■"/>
              <a:defRPr>
                <a:solidFill>
                  <a:schemeClr val="dk2"/>
                </a:solidFill>
              </a:defRPr>
            </a:lvl3pPr>
            <a:lvl4pPr marL="1828800" lvl="3" indent="-317500">
              <a:lnSpc>
                <a:spcPct val="115000"/>
              </a:lnSpc>
              <a:spcBef>
                <a:spcPts val="0"/>
              </a:spcBef>
              <a:spcAft>
                <a:spcPts val="0"/>
              </a:spcAft>
              <a:buClr>
                <a:schemeClr val="dk2"/>
              </a:buClr>
              <a:buSzPts val="1400"/>
              <a:buChar char="●"/>
              <a:defRPr>
                <a:solidFill>
                  <a:schemeClr val="dk2"/>
                </a:solidFill>
              </a:defRPr>
            </a:lvl4pPr>
            <a:lvl5pPr marL="2286000" lvl="4" indent="-317500">
              <a:lnSpc>
                <a:spcPct val="115000"/>
              </a:lnSpc>
              <a:spcBef>
                <a:spcPts val="0"/>
              </a:spcBef>
              <a:spcAft>
                <a:spcPts val="0"/>
              </a:spcAft>
              <a:buClr>
                <a:schemeClr val="dk2"/>
              </a:buClr>
              <a:buSzPts val="1400"/>
              <a:buChar char="○"/>
              <a:defRPr>
                <a:solidFill>
                  <a:schemeClr val="dk2"/>
                </a:solidFill>
              </a:defRPr>
            </a:lvl5pPr>
            <a:lvl6pPr marL="2743200" lvl="5" indent="-317500">
              <a:lnSpc>
                <a:spcPct val="115000"/>
              </a:lnSpc>
              <a:spcBef>
                <a:spcPts val="0"/>
              </a:spcBef>
              <a:spcAft>
                <a:spcPts val="0"/>
              </a:spcAft>
              <a:buClr>
                <a:schemeClr val="dk2"/>
              </a:buClr>
              <a:buSzPts val="1400"/>
              <a:buChar char="■"/>
              <a:defRPr>
                <a:solidFill>
                  <a:schemeClr val="dk2"/>
                </a:solidFill>
              </a:defRPr>
            </a:lvl6pPr>
            <a:lvl7pPr marL="3200400" lvl="6" indent="-317500">
              <a:lnSpc>
                <a:spcPct val="115000"/>
              </a:lnSpc>
              <a:spcBef>
                <a:spcPts val="0"/>
              </a:spcBef>
              <a:spcAft>
                <a:spcPts val="0"/>
              </a:spcAft>
              <a:buClr>
                <a:schemeClr val="dk2"/>
              </a:buClr>
              <a:buSzPts val="1400"/>
              <a:buChar char="●"/>
              <a:defRPr>
                <a:solidFill>
                  <a:schemeClr val="dk2"/>
                </a:solidFill>
              </a:defRPr>
            </a:lvl7pPr>
            <a:lvl8pPr marL="3657600" lvl="7" indent="-317500">
              <a:lnSpc>
                <a:spcPct val="115000"/>
              </a:lnSpc>
              <a:spcBef>
                <a:spcPts val="0"/>
              </a:spcBef>
              <a:spcAft>
                <a:spcPts val="0"/>
              </a:spcAft>
              <a:buClr>
                <a:schemeClr val="dk2"/>
              </a:buClr>
              <a:buSzPts val="1400"/>
              <a:buChar char="○"/>
              <a:defRPr>
                <a:solidFill>
                  <a:schemeClr val="dk2"/>
                </a:solidFill>
              </a:defRPr>
            </a:lvl8pPr>
            <a:lvl9pPr marL="4114800" lvl="8" indent="-317500">
              <a:lnSpc>
                <a:spcPct val="115000"/>
              </a:lnSpc>
              <a:spcBef>
                <a:spcPts val="0"/>
              </a:spcBef>
              <a:spcAft>
                <a:spcPts val="0"/>
              </a:spcAft>
              <a:buClr>
                <a:schemeClr val="dk2"/>
              </a:buClr>
              <a:buSzPts val="1400"/>
              <a:buChar char="■"/>
              <a:defRPr>
                <a:solidFill>
                  <a:schemeClr val="dk2"/>
                </a:solidFill>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GB"/>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9" r:id="rId11"/>
    <p:sldLayoutId id="2147483673"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name="marina">
    <p:bg>
      <p:bgPr>
        <a:solidFill>
          <a:schemeClr val="lt1"/>
        </a:solidFill>
        <a:effectLst/>
      </p:bgPr>
    </p:bg>
    <p:spTree>
      <p:nvGrpSpPr>
        <p:cNvPr id="1" name="Shape 56"/>
        <p:cNvGrpSpPr/>
        <p:nvPr/>
      </p:nvGrpSpPr>
      <p:grpSpPr>
        <a:xfrm>
          <a:off x="0" y="0"/>
          <a:ext cx="0" cy="0"/>
          <a:chOff x="0" y="0"/>
          <a:chExt cx="0" cy="0"/>
        </a:xfrm>
      </p:grpSpPr>
      <p:sp>
        <p:nvSpPr>
          <p:cNvPr id="57" name="Google Shape;57;p14"/>
          <p:cNvSpPr txBox="1">
            <a:spLocks noGrp="1"/>
          </p:cNvSpPr>
          <p:nvPr>
            <p:ph type="title"/>
          </p:nvPr>
        </p:nvSpPr>
        <p:spPr>
          <a:xfrm>
            <a:off x="387900" y="458025"/>
            <a:ext cx="8368200" cy="686100"/>
          </a:xfrm>
          <a:prstGeom prst="rect">
            <a:avLst/>
          </a:prstGeom>
          <a:noFill/>
          <a:ln>
            <a:noFill/>
          </a:ln>
        </p:spPr>
        <p:txBody>
          <a:bodyPr spcFirstLastPara="1" wrap="square" lIns="93500" tIns="93500" rIns="93500" bIns="93500" anchor="b" anchorCtr="0">
            <a:noAutofit/>
          </a:bodyPr>
          <a:lstStyle>
            <a:lvl1pPr lvl="0" rtl="0">
              <a:spcBef>
                <a:spcPts val="0"/>
              </a:spcBef>
              <a:spcAft>
                <a:spcPts val="0"/>
              </a:spcAft>
              <a:buClr>
                <a:schemeClr val="dk1"/>
              </a:buClr>
              <a:buSzPts val="3100"/>
              <a:buFont typeface="Roboto Slab"/>
              <a:buNone/>
              <a:defRPr sz="3100">
                <a:solidFill>
                  <a:schemeClr val="dk1"/>
                </a:solidFill>
                <a:latin typeface="Roboto Slab"/>
                <a:ea typeface="Roboto Slab"/>
                <a:cs typeface="Roboto Slab"/>
                <a:sym typeface="Roboto Slab"/>
              </a:defRPr>
            </a:lvl1pPr>
            <a:lvl2pPr lvl="1" rtl="0">
              <a:spcBef>
                <a:spcPts val="0"/>
              </a:spcBef>
              <a:spcAft>
                <a:spcPts val="0"/>
              </a:spcAft>
              <a:buClr>
                <a:schemeClr val="dk1"/>
              </a:buClr>
              <a:buSzPts val="3100"/>
              <a:buFont typeface="Roboto Slab"/>
              <a:buNone/>
              <a:defRPr sz="3100">
                <a:solidFill>
                  <a:schemeClr val="dk1"/>
                </a:solidFill>
                <a:latin typeface="Roboto Slab"/>
                <a:ea typeface="Roboto Slab"/>
                <a:cs typeface="Roboto Slab"/>
                <a:sym typeface="Roboto Slab"/>
              </a:defRPr>
            </a:lvl2pPr>
            <a:lvl3pPr lvl="2" rtl="0">
              <a:spcBef>
                <a:spcPts val="0"/>
              </a:spcBef>
              <a:spcAft>
                <a:spcPts val="0"/>
              </a:spcAft>
              <a:buClr>
                <a:schemeClr val="dk1"/>
              </a:buClr>
              <a:buSzPts val="3100"/>
              <a:buFont typeface="Roboto Slab"/>
              <a:buNone/>
              <a:defRPr sz="3100">
                <a:solidFill>
                  <a:schemeClr val="dk1"/>
                </a:solidFill>
                <a:latin typeface="Roboto Slab"/>
                <a:ea typeface="Roboto Slab"/>
                <a:cs typeface="Roboto Slab"/>
                <a:sym typeface="Roboto Slab"/>
              </a:defRPr>
            </a:lvl3pPr>
            <a:lvl4pPr lvl="3" rtl="0">
              <a:spcBef>
                <a:spcPts val="0"/>
              </a:spcBef>
              <a:spcAft>
                <a:spcPts val="0"/>
              </a:spcAft>
              <a:buClr>
                <a:schemeClr val="dk1"/>
              </a:buClr>
              <a:buSzPts val="3100"/>
              <a:buFont typeface="Roboto Slab"/>
              <a:buNone/>
              <a:defRPr sz="3100">
                <a:solidFill>
                  <a:schemeClr val="dk1"/>
                </a:solidFill>
                <a:latin typeface="Roboto Slab"/>
                <a:ea typeface="Roboto Slab"/>
                <a:cs typeface="Roboto Slab"/>
                <a:sym typeface="Roboto Slab"/>
              </a:defRPr>
            </a:lvl4pPr>
            <a:lvl5pPr lvl="4" rtl="0">
              <a:spcBef>
                <a:spcPts val="0"/>
              </a:spcBef>
              <a:spcAft>
                <a:spcPts val="0"/>
              </a:spcAft>
              <a:buClr>
                <a:schemeClr val="dk1"/>
              </a:buClr>
              <a:buSzPts val="3100"/>
              <a:buFont typeface="Roboto Slab"/>
              <a:buNone/>
              <a:defRPr sz="3100">
                <a:solidFill>
                  <a:schemeClr val="dk1"/>
                </a:solidFill>
                <a:latin typeface="Roboto Slab"/>
                <a:ea typeface="Roboto Slab"/>
                <a:cs typeface="Roboto Slab"/>
                <a:sym typeface="Roboto Slab"/>
              </a:defRPr>
            </a:lvl5pPr>
            <a:lvl6pPr lvl="5" rtl="0">
              <a:spcBef>
                <a:spcPts val="0"/>
              </a:spcBef>
              <a:spcAft>
                <a:spcPts val="0"/>
              </a:spcAft>
              <a:buClr>
                <a:schemeClr val="dk1"/>
              </a:buClr>
              <a:buSzPts val="3100"/>
              <a:buFont typeface="Roboto Slab"/>
              <a:buNone/>
              <a:defRPr sz="3100">
                <a:solidFill>
                  <a:schemeClr val="dk1"/>
                </a:solidFill>
                <a:latin typeface="Roboto Slab"/>
                <a:ea typeface="Roboto Slab"/>
                <a:cs typeface="Roboto Slab"/>
                <a:sym typeface="Roboto Slab"/>
              </a:defRPr>
            </a:lvl6pPr>
            <a:lvl7pPr lvl="6" rtl="0">
              <a:spcBef>
                <a:spcPts val="0"/>
              </a:spcBef>
              <a:spcAft>
                <a:spcPts val="0"/>
              </a:spcAft>
              <a:buClr>
                <a:schemeClr val="dk1"/>
              </a:buClr>
              <a:buSzPts val="3100"/>
              <a:buFont typeface="Roboto Slab"/>
              <a:buNone/>
              <a:defRPr sz="3100">
                <a:solidFill>
                  <a:schemeClr val="dk1"/>
                </a:solidFill>
                <a:latin typeface="Roboto Slab"/>
                <a:ea typeface="Roboto Slab"/>
                <a:cs typeface="Roboto Slab"/>
                <a:sym typeface="Roboto Slab"/>
              </a:defRPr>
            </a:lvl7pPr>
            <a:lvl8pPr lvl="7" rtl="0">
              <a:spcBef>
                <a:spcPts val="0"/>
              </a:spcBef>
              <a:spcAft>
                <a:spcPts val="0"/>
              </a:spcAft>
              <a:buClr>
                <a:schemeClr val="dk1"/>
              </a:buClr>
              <a:buSzPts val="3100"/>
              <a:buFont typeface="Roboto Slab"/>
              <a:buNone/>
              <a:defRPr sz="3100">
                <a:solidFill>
                  <a:schemeClr val="dk1"/>
                </a:solidFill>
                <a:latin typeface="Roboto Slab"/>
                <a:ea typeface="Roboto Slab"/>
                <a:cs typeface="Roboto Slab"/>
                <a:sym typeface="Roboto Slab"/>
              </a:defRPr>
            </a:lvl8pPr>
            <a:lvl9pPr lvl="8" rtl="0">
              <a:spcBef>
                <a:spcPts val="0"/>
              </a:spcBef>
              <a:spcAft>
                <a:spcPts val="0"/>
              </a:spcAft>
              <a:buClr>
                <a:schemeClr val="dk1"/>
              </a:buClr>
              <a:buSzPts val="3100"/>
              <a:buFont typeface="Roboto Slab"/>
              <a:buNone/>
              <a:defRPr sz="3100">
                <a:solidFill>
                  <a:schemeClr val="dk1"/>
                </a:solidFill>
                <a:latin typeface="Roboto Slab"/>
                <a:ea typeface="Roboto Slab"/>
                <a:cs typeface="Roboto Slab"/>
                <a:sym typeface="Roboto Slab"/>
              </a:defRPr>
            </a:lvl9pPr>
          </a:lstStyle>
          <a:p>
            <a:endParaRPr/>
          </a:p>
        </p:txBody>
      </p:sp>
      <p:sp>
        <p:nvSpPr>
          <p:cNvPr id="58" name="Google Shape;58;p14"/>
          <p:cNvSpPr txBox="1">
            <a:spLocks noGrp="1"/>
          </p:cNvSpPr>
          <p:nvPr>
            <p:ph type="body" idx="1"/>
          </p:nvPr>
        </p:nvSpPr>
        <p:spPr>
          <a:xfrm>
            <a:off x="387900" y="1489824"/>
            <a:ext cx="8368200" cy="3078900"/>
          </a:xfrm>
          <a:prstGeom prst="rect">
            <a:avLst/>
          </a:prstGeom>
          <a:noFill/>
          <a:ln>
            <a:noFill/>
          </a:ln>
        </p:spPr>
        <p:txBody>
          <a:bodyPr spcFirstLastPara="1" wrap="square" lIns="93500" tIns="93500" rIns="93500" bIns="93500" anchor="t" anchorCtr="0">
            <a:noAutofit/>
          </a:bodyPr>
          <a:lstStyle>
            <a:lvl1pPr marL="457200" lvl="0" indent="-342900" rtl="0">
              <a:lnSpc>
                <a:spcPct val="115000"/>
              </a:lnSpc>
              <a:spcBef>
                <a:spcPts val="0"/>
              </a:spcBef>
              <a:spcAft>
                <a:spcPts val="0"/>
              </a:spcAft>
              <a:buClr>
                <a:schemeClr val="dk1"/>
              </a:buClr>
              <a:buSzPts val="1800"/>
              <a:buFont typeface="Roboto"/>
              <a:buChar char="●"/>
              <a:defRPr sz="1800">
                <a:solidFill>
                  <a:schemeClr val="dk1"/>
                </a:solidFill>
                <a:latin typeface="Roboto"/>
                <a:ea typeface="Roboto"/>
                <a:cs typeface="Roboto"/>
                <a:sym typeface="Roboto"/>
              </a:defRPr>
            </a:lvl1pPr>
            <a:lvl2pPr marL="914400" lvl="1" indent="-317500" rtl="0">
              <a:lnSpc>
                <a:spcPct val="115000"/>
              </a:lnSpc>
              <a:spcBef>
                <a:spcPts val="1700"/>
              </a:spcBef>
              <a:spcAft>
                <a:spcPts val="0"/>
              </a:spcAft>
              <a:buClr>
                <a:schemeClr val="dk1"/>
              </a:buClr>
              <a:buSzPts val="1400"/>
              <a:buFont typeface="Roboto"/>
              <a:buChar char="○"/>
              <a:defRPr sz="1400">
                <a:solidFill>
                  <a:schemeClr val="dk1"/>
                </a:solidFill>
                <a:latin typeface="Roboto"/>
                <a:ea typeface="Roboto"/>
                <a:cs typeface="Roboto"/>
                <a:sym typeface="Roboto"/>
              </a:defRPr>
            </a:lvl2pPr>
            <a:lvl3pPr marL="1371600" lvl="2" indent="-317500" rtl="0">
              <a:lnSpc>
                <a:spcPct val="115000"/>
              </a:lnSpc>
              <a:spcBef>
                <a:spcPts val="1700"/>
              </a:spcBef>
              <a:spcAft>
                <a:spcPts val="0"/>
              </a:spcAft>
              <a:buClr>
                <a:schemeClr val="dk1"/>
              </a:buClr>
              <a:buSzPts val="1400"/>
              <a:buFont typeface="Roboto"/>
              <a:buChar char="■"/>
              <a:defRPr sz="1400">
                <a:solidFill>
                  <a:schemeClr val="dk1"/>
                </a:solidFill>
                <a:latin typeface="Roboto"/>
                <a:ea typeface="Roboto"/>
                <a:cs typeface="Roboto"/>
                <a:sym typeface="Roboto"/>
              </a:defRPr>
            </a:lvl3pPr>
            <a:lvl4pPr marL="1828800" lvl="3" indent="-317500" rtl="0">
              <a:lnSpc>
                <a:spcPct val="115000"/>
              </a:lnSpc>
              <a:spcBef>
                <a:spcPts val="1700"/>
              </a:spcBef>
              <a:spcAft>
                <a:spcPts val="0"/>
              </a:spcAft>
              <a:buClr>
                <a:schemeClr val="dk1"/>
              </a:buClr>
              <a:buSzPts val="1400"/>
              <a:buFont typeface="Roboto"/>
              <a:buChar char="●"/>
              <a:defRPr sz="1400">
                <a:solidFill>
                  <a:schemeClr val="dk1"/>
                </a:solidFill>
                <a:latin typeface="Roboto"/>
                <a:ea typeface="Roboto"/>
                <a:cs typeface="Roboto"/>
                <a:sym typeface="Roboto"/>
              </a:defRPr>
            </a:lvl4pPr>
            <a:lvl5pPr marL="2286000" lvl="4" indent="-317500" rtl="0">
              <a:lnSpc>
                <a:spcPct val="115000"/>
              </a:lnSpc>
              <a:spcBef>
                <a:spcPts val="1700"/>
              </a:spcBef>
              <a:spcAft>
                <a:spcPts val="0"/>
              </a:spcAft>
              <a:buClr>
                <a:schemeClr val="dk1"/>
              </a:buClr>
              <a:buSzPts val="1400"/>
              <a:buFont typeface="Roboto"/>
              <a:buChar char="○"/>
              <a:defRPr sz="1400">
                <a:solidFill>
                  <a:schemeClr val="dk1"/>
                </a:solidFill>
                <a:latin typeface="Roboto"/>
                <a:ea typeface="Roboto"/>
                <a:cs typeface="Roboto"/>
                <a:sym typeface="Roboto"/>
              </a:defRPr>
            </a:lvl5pPr>
            <a:lvl6pPr marL="2743200" lvl="5" indent="-317500" rtl="0">
              <a:lnSpc>
                <a:spcPct val="115000"/>
              </a:lnSpc>
              <a:spcBef>
                <a:spcPts val="1700"/>
              </a:spcBef>
              <a:spcAft>
                <a:spcPts val="0"/>
              </a:spcAft>
              <a:buClr>
                <a:schemeClr val="dk1"/>
              </a:buClr>
              <a:buSzPts val="1400"/>
              <a:buFont typeface="Roboto"/>
              <a:buChar char="■"/>
              <a:defRPr sz="1400">
                <a:solidFill>
                  <a:schemeClr val="dk1"/>
                </a:solidFill>
                <a:latin typeface="Roboto"/>
                <a:ea typeface="Roboto"/>
                <a:cs typeface="Roboto"/>
                <a:sym typeface="Roboto"/>
              </a:defRPr>
            </a:lvl6pPr>
            <a:lvl7pPr marL="3200400" lvl="6" indent="-317500" rtl="0">
              <a:lnSpc>
                <a:spcPct val="115000"/>
              </a:lnSpc>
              <a:spcBef>
                <a:spcPts val="1700"/>
              </a:spcBef>
              <a:spcAft>
                <a:spcPts val="0"/>
              </a:spcAft>
              <a:buClr>
                <a:schemeClr val="dk1"/>
              </a:buClr>
              <a:buSzPts val="1400"/>
              <a:buFont typeface="Roboto"/>
              <a:buChar char="●"/>
              <a:defRPr sz="1400">
                <a:solidFill>
                  <a:schemeClr val="dk1"/>
                </a:solidFill>
                <a:latin typeface="Roboto"/>
                <a:ea typeface="Roboto"/>
                <a:cs typeface="Roboto"/>
                <a:sym typeface="Roboto"/>
              </a:defRPr>
            </a:lvl7pPr>
            <a:lvl8pPr marL="3657600" lvl="7" indent="-317500" rtl="0">
              <a:lnSpc>
                <a:spcPct val="115000"/>
              </a:lnSpc>
              <a:spcBef>
                <a:spcPts val="1700"/>
              </a:spcBef>
              <a:spcAft>
                <a:spcPts val="0"/>
              </a:spcAft>
              <a:buClr>
                <a:schemeClr val="dk1"/>
              </a:buClr>
              <a:buSzPts val="1400"/>
              <a:buFont typeface="Roboto"/>
              <a:buChar char="○"/>
              <a:defRPr sz="1400">
                <a:solidFill>
                  <a:schemeClr val="dk1"/>
                </a:solidFill>
                <a:latin typeface="Roboto"/>
                <a:ea typeface="Roboto"/>
                <a:cs typeface="Roboto"/>
                <a:sym typeface="Roboto"/>
              </a:defRPr>
            </a:lvl8pPr>
            <a:lvl9pPr marL="4114800" lvl="8" indent="-317500" rtl="0">
              <a:lnSpc>
                <a:spcPct val="115000"/>
              </a:lnSpc>
              <a:spcBef>
                <a:spcPts val="1700"/>
              </a:spcBef>
              <a:spcAft>
                <a:spcPts val="1700"/>
              </a:spcAft>
              <a:buClr>
                <a:schemeClr val="dk1"/>
              </a:buClr>
              <a:buSzPts val="1400"/>
              <a:buFont typeface="Roboto"/>
              <a:buChar char="■"/>
              <a:defRPr sz="1400">
                <a:solidFill>
                  <a:schemeClr val="dk1"/>
                </a:solidFill>
                <a:latin typeface="Roboto"/>
                <a:ea typeface="Roboto"/>
                <a:cs typeface="Roboto"/>
                <a:sym typeface="Roboto"/>
              </a:defRPr>
            </a:lvl9pPr>
          </a:lstStyle>
          <a:p>
            <a:endParaRPr/>
          </a:p>
        </p:txBody>
      </p:sp>
      <p:sp>
        <p:nvSpPr>
          <p:cNvPr id="59" name="Google Shape;59;p14"/>
          <p:cNvSpPr txBox="1">
            <a:spLocks noGrp="1"/>
          </p:cNvSpPr>
          <p:nvPr>
            <p:ph type="sldNum" idx="12"/>
          </p:nvPr>
        </p:nvSpPr>
        <p:spPr>
          <a:xfrm>
            <a:off x="8472458" y="4663217"/>
            <a:ext cx="548700" cy="393600"/>
          </a:xfrm>
          <a:prstGeom prst="rect">
            <a:avLst/>
          </a:prstGeom>
          <a:noFill/>
          <a:ln>
            <a:noFill/>
          </a:ln>
        </p:spPr>
        <p:txBody>
          <a:bodyPr spcFirstLastPara="1" wrap="square" lIns="93500" tIns="93500" rIns="93500" bIns="93500" anchor="ctr" anchorCtr="0">
            <a:noAutofit/>
          </a:bodyPr>
          <a:lstStyle>
            <a:lvl1pPr lvl="0" algn="r" rtl="0">
              <a:buNone/>
              <a:defRPr sz="1000">
                <a:solidFill>
                  <a:schemeClr val="dk1"/>
                </a:solidFill>
                <a:latin typeface="Roboto"/>
                <a:ea typeface="Roboto"/>
                <a:cs typeface="Roboto"/>
                <a:sym typeface="Roboto"/>
              </a:defRPr>
            </a:lvl1pPr>
            <a:lvl2pPr lvl="1" algn="r" rtl="0">
              <a:buNone/>
              <a:defRPr sz="1000">
                <a:solidFill>
                  <a:schemeClr val="dk1"/>
                </a:solidFill>
                <a:latin typeface="Roboto"/>
                <a:ea typeface="Roboto"/>
                <a:cs typeface="Roboto"/>
                <a:sym typeface="Roboto"/>
              </a:defRPr>
            </a:lvl2pPr>
            <a:lvl3pPr lvl="2" algn="r" rtl="0">
              <a:buNone/>
              <a:defRPr sz="1000">
                <a:solidFill>
                  <a:schemeClr val="dk1"/>
                </a:solidFill>
                <a:latin typeface="Roboto"/>
                <a:ea typeface="Roboto"/>
                <a:cs typeface="Roboto"/>
                <a:sym typeface="Roboto"/>
              </a:defRPr>
            </a:lvl3pPr>
            <a:lvl4pPr lvl="3" algn="r" rtl="0">
              <a:buNone/>
              <a:defRPr sz="1000">
                <a:solidFill>
                  <a:schemeClr val="dk1"/>
                </a:solidFill>
                <a:latin typeface="Roboto"/>
                <a:ea typeface="Roboto"/>
                <a:cs typeface="Roboto"/>
                <a:sym typeface="Roboto"/>
              </a:defRPr>
            </a:lvl4pPr>
            <a:lvl5pPr lvl="4" algn="r" rtl="0">
              <a:buNone/>
              <a:defRPr sz="1000">
                <a:solidFill>
                  <a:schemeClr val="dk1"/>
                </a:solidFill>
                <a:latin typeface="Roboto"/>
                <a:ea typeface="Roboto"/>
                <a:cs typeface="Roboto"/>
                <a:sym typeface="Roboto"/>
              </a:defRPr>
            </a:lvl5pPr>
            <a:lvl6pPr lvl="5" algn="r" rtl="0">
              <a:buNone/>
              <a:defRPr sz="1000">
                <a:solidFill>
                  <a:schemeClr val="dk1"/>
                </a:solidFill>
                <a:latin typeface="Roboto"/>
                <a:ea typeface="Roboto"/>
                <a:cs typeface="Roboto"/>
                <a:sym typeface="Roboto"/>
              </a:defRPr>
            </a:lvl6pPr>
            <a:lvl7pPr lvl="6" algn="r" rtl="0">
              <a:buNone/>
              <a:defRPr sz="1000">
                <a:solidFill>
                  <a:schemeClr val="dk1"/>
                </a:solidFill>
                <a:latin typeface="Roboto"/>
                <a:ea typeface="Roboto"/>
                <a:cs typeface="Roboto"/>
                <a:sym typeface="Roboto"/>
              </a:defRPr>
            </a:lvl7pPr>
            <a:lvl8pPr lvl="7" algn="r" rtl="0">
              <a:buNone/>
              <a:defRPr sz="1000">
                <a:solidFill>
                  <a:schemeClr val="dk1"/>
                </a:solidFill>
                <a:latin typeface="Roboto"/>
                <a:ea typeface="Roboto"/>
                <a:cs typeface="Roboto"/>
                <a:sym typeface="Roboto"/>
              </a:defRPr>
            </a:lvl8pPr>
            <a:lvl9pPr lvl="8" algn="r" rtl="0">
              <a:buNone/>
              <a:defRPr sz="1000">
                <a:solidFill>
                  <a:schemeClr val="dk1"/>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n-GB"/>
              <a:t>‹#›</a:t>
            </a:fld>
            <a:endParaRPr/>
          </a:p>
        </p:txBody>
      </p:sp>
    </p:spTree>
  </p:cSld>
  <p:clrMap bg1="lt1" tx1="dk1" bg2="dk2" tx2="lt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3.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1.xml"/><Relationship Id="rId1" Type="http://schemas.openxmlformats.org/officeDocument/2006/relationships/slideLayout" Target="../slideLayouts/slideLayout11.xml"/></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2.xml"/><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3.xml"/><Relationship Id="rId1" Type="http://schemas.openxmlformats.org/officeDocument/2006/relationships/slideLayout" Target="../slideLayouts/slideLayout11.xml"/><Relationship Id="rId4" Type="http://schemas.openxmlformats.org/officeDocument/2006/relationships/image" Target="../media/image14.png"/></Relationships>
</file>

<file path=ppt/slides/_rels/slide15.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4.xml"/><Relationship Id="rId1" Type="http://schemas.openxmlformats.org/officeDocument/2006/relationships/slideLayout" Target="../slideLayouts/slideLayout11.xml"/><Relationship Id="rId4" Type="http://schemas.openxmlformats.org/officeDocument/2006/relationships/image" Target="../media/image14.png"/></Relationships>
</file>

<file path=ppt/slides/_rels/slide16.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5.xml"/><Relationship Id="rId1" Type="http://schemas.openxmlformats.org/officeDocument/2006/relationships/slideLayout" Target="../slideLayouts/slideLayout11.xml"/><Relationship Id="rId4" Type="http://schemas.openxmlformats.org/officeDocument/2006/relationships/image" Target="../media/image14.png"/></Relationships>
</file>

<file path=ppt/slides/_rels/slide1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8.xml"/><Relationship Id="rId1" Type="http://schemas.openxmlformats.org/officeDocument/2006/relationships/slideLayout" Target="../slideLayouts/slideLayout11.xml"/><Relationship Id="rId4" Type="http://schemas.openxmlformats.org/officeDocument/2006/relationships/image" Target="../media/image14.pn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1.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1.xml"/><Relationship Id="rId1" Type="http://schemas.openxmlformats.org/officeDocument/2006/relationships/video" Target="https://www.youtube.com/embed/vP_hC29pydE?feature=oembed" TargetMode="External"/><Relationship Id="rId4" Type="http://schemas.openxmlformats.org/officeDocument/2006/relationships/image" Target="../media/image20.jpeg"/></Relationships>
</file>

<file path=ppt/slides/_rels/slide21.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20.xml"/><Relationship Id="rId1" Type="http://schemas.openxmlformats.org/officeDocument/2006/relationships/slideLayout" Target="../slideLayouts/slideLayout11.xml"/></Relationships>
</file>

<file path=ppt/slides/_rels/slide2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1.xml"/><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2.xml"/><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23.xml"/><Relationship Id="rId1" Type="http://schemas.openxmlformats.org/officeDocument/2006/relationships/slideLayout" Target="../slideLayouts/slideLayout11.xml"/></Relationships>
</file>

<file path=ppt/slides/_rels/slide25.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24.xml"/><Relationship Id="rId1" Type="http://schemas.openxmlformats.org/officeDocument/2006/relationships/slideLayout" Target="../slideLayouts/slideLayout11.xml"/><Relationship Id="rId4" Type="http://schemas.openxmlformats.org/officeDocument/2006/relationships/image" Target="../media/image14.png"/></Relationships>
</file>

<file path=ppt/slides/_rels/slide26.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25.xml"/><Relationship Id="rId1" Type="http://schemas.openxmlformats.org/officeDocument/2006/relationships/slideLayout" Target="../slideLayouts/slideLayout11.xml"/><Relationship Id="rId4" Type="http://schemas.openxmlformats.org/officeDocument/2006/relationships/image" Target="../media/image14.png"/></Relationships>
</file>

<file path=ppt/slides/_rels/slide27.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26.xml"/><Relationship Id="rId1" Type="http://schemas.openxmlformats.org/officeDocument/2006/relationships/slideLayout" Target="../slideLayouts/slideLayout11.xml"/></Relationships>
</file>

<file path=ppt/slides/_rels/slide2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7.xml"/><Relationship Id="rId1" Type="http://schemas.openxmlformats.org/officeDocument/2006/relationships/slideLayout" Target="../slideLayouts/slideLayout11.xml"/><Relationship Id="rId5" Type="http://schemas.openxmlformats.org/officeDocument/2006/relationships/image" Target="../media/image30.jpeg"/><Relationship Id="rId4" Type="http://schemas.openxmlformats.org/officeDocument/2006/relationships/image" Target="../media/image29.png"/></Relationships>
</file>

<file path=ppt/slides/_rels/slide29.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28.xml"/><Relationship Id="rId1" Type="http://schemas.openxmlformats.org/officeDocument/2006/relationships/slideLayout" Target="../slideLayouts/slideLayout12.xml"/><Relationship Id="rId5" Type="http://schemas.openxmlformats.org/officeDocument/2006/relationships/image" Target="../media/image14.png"/><Relationship Id="rId4" Type="http://schemas.openxmlformats.org/officeDocument/2006/relationships/image" Target="../media/image32.png"/></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11.xml"/><Relationship Id="rId4" Type="http://schemas.openxmlformats.org/officeDocument/2006/relationships/image" Target="../media/image3.png"/></Relationships>
</file>

<file path=ppt/slides/_rels/slide30.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29.xml"/><Relationship Id="rId1" Type="http://schemas.openxmlformats.org/officeDocument/2006/relationships/slideLayout" Target="../slideLayouts/slideLayout12.xml"/><Relationship Id="rId4" Type="http://schemas.openxmlformats.org/officeDocument/2006/relationships/image" Target="../media/image34.jpg"/></Relationships>
</file>

<file path=ppt/slides/_rels/slide3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0.xml"/><Relationship Id="rId1" Type="http://schemas.openxmlformats.org/officeDocument/2006/relationships/slideLayout" Target="../slideLayouts/slideLayout11.xml"/><Relationship Id="rId4" Type="http://schemas.openxmlformats.org/officeDocument/2006/relationships/image" Target="../media/image35.png"/></Relationships>
</file>

<file path=ppt/slides/_rels/slide3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1.xml"/><Relationship Id="rId1" Type="http://schemas.openxmlformats.org/officeDocument/2006/relationships/slideLayout" Target="../slideLayouts/slideLayout11.xml"/><Relationship Id="rId4" Type="http://schemas.openxmlformats.org/officeDocument/2006/relationships/image" Target="../media/image36.png"/></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11.xml"/><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5.xml"/><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11.xml"/></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11.xml"/><Relationship Id="rId5" Type="http://schemas.openxmlformats.org/officeDocument/2006/relationships/image" Target="../media/image8.png"/><Relationship Id="rId4" Type="http://schemas.openxmlformats.org/officeDocument/2006/relationships/hyperlink" Target="https://www.youtube.com/watch?v=l8YCsCZ5jj8" TargetMode="Externa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Shape 113"/>
        <p:cNvGrpSpPr/>
        <p:nvPr/>
      </p:nvGrpSpPr>
      <p:grpSpPr>
        <a:xfrm>
          <a:off x="0" y="0"/>
          <a:ext cx="0" cy="0"/>
          <a:chOff x="0" y="0"/>
          <a:chExt cx="0" cy="0"/>
        </a:xfrm>
      </p:grpSpPr>
      <p:sp>
        <p:nvSpPr>
          <p:cNvPr id="114" name="Google Shape;114;p26"/>
          <p:cNvSpPr txBox="1"/>
          <p:nvPr/>
        </p:nvSpPr>
        <p:spPr>
          <a:xfrm>
            <a:off x="313800" y="324450"/>
            <a:ext cx="8516400" cy="4494600"/>
          </a:xfrm>
          <a:prstGeom prst="rect">
            <a:avLst/>
          </a:prstGeom>
          <a:noFill/>
          <a:ln w="38100" cap="flat" cmpd="sng">
            <a:solidFill>
              <a:srgbClr val="EE6C3A"/>
            </a:solidFill>
            <a:prstDash val="solid"/>
            <a:round/>
            <a:headEnd type="none" w="sm" len="sm"/>
            <a:tailEnd type="none" w="sm" len="sm"/>
          </a:ln>
        </p:spPr>
        <p:txBody>
          <a:bodyPr spcFirstLastPara="1" wrap="square" lIns="91425" tIns="91425" rIns="91425" bIns="91425" anchor="t" anchorCtr="0">
            <a:spAutoFit/>
          </a:bodyPr>
          <a:lstStyle/>
          <a:p>
            <a:pPr marL="0" lvl="0" indent="0" algn="ctr" rtl="0">
              <a:spcBef>
                <a:spcPts val="0"/>
              </a:spcBef>
              <a:spcAft>
                <a:spcPts val="0"/>
              </a:spcAft>
              <a:buNone/>
            </a:pPr>
            <a:endParaRPr>
              <a:latin typeface="Roboto"/>
              <a:ea typeface="Roboto"/>
              <a:cs typeface="Roboto"/>
              <a:sym typeface="Roboto"/>
            </a:endParaRPr>
          </a:p>
          <a:p>
            <a:pPr marL="0" lvl="0" indent="0" algn="ctr" rtl="0">
              <a:spcBef>
                <a:spcPts val="0"/>
              </a:spcBef>
              <a:spcAft>
                <a:spcPts val="0"/>
              </a:spcAft>
              <a:buNone/>
            </a:pPr>
            <a:endParaRPr>
              <a:latin typeface="Roboto"/>
              <a:ea typeface="Roboto"/>
              <a:cs typeface="Roboto"/>
              <a:sym typeface="Roboto"/>
            </a:endParaRPr>
          </a:p>
          <a:p>
            <a:pPr marL="0" lvl="0" indent="0" algn="ctr" rtl="0">
              <a:spcBef>
                <a:spcPts val="0"/>
              </a:spcBef>
              <a:spcAft>
                <a:spcPts val="0"/>
              </a:spcAft>
              <a:buNone/>
            </a:pPr>
            <a:endParaRPr>
              <a:latin typeface="Roboto"/>
              <a:ea typeface="Roboto"/>
              <a:cs typeface="Roboto"/>
              <a:sym typeface="Roboto"/>
            </a:endParaRPr>
          </a:p>
          <a:p>
            <a:pPr marL="0" lvl="0" indent="0" algn="ctr" rtl="0">
              <a:spcBef>
                <a:spcPts val="0"/>
              </a:spcBef>
              <a:spcAft>
                <a:spcPts val="0"/>
              </a:spcAft>
              <a:buNone/>
            </a:pPr>
            <a:endParaRPr>
              <a:latin typeface="Roboto"/>
              <a:ea typeface="Roboto"/>
              <a:cs typeface="Roboto"/>
              <a:sym typeface="Roboto"/>
            </a:endParaRPr>
          </a:p>
          <a:p>
            <a:pPr marL="0" lvl="0" indent="0" algn="ctr" rtl="0">
              <a:spcBef>
                <a:spcPts val="0"/>
              </a:spcBef>
              <a:spcAft>
                <a:spcPts val="0"/>
              </a:spcAft>
              <a:buNone/>
            </a:pPr>
            <a:endParaRPr>
              <a:latin typeface="Roboto"/>
              <a:ea typeface="Roboto"/>
              <a:cs typeface="Roboto"/>
              <a:sym typeface="Roboto"/>
            </a:endParaRPr>
          </a:p>
          <a:p>
            <a:pPr marL="0" lvl="0" indent="0" algn="ctr" rtl="0">
              <a:spcBef>
                <a:spcPts val="0"/>
              </a:spcBef>
              <a:spcAft>
                <a:spcPts val="0"/>
              </a:spcAft>
              <a:buNone/>
            </a:pPr>
            <a:endParaRPr>
              <a:latin typeface="Roboto"/>
              <a:ea typeface="Roboto"/>
              <a:cs typeface="Roboto"/>
              <a:sym typeface="Roboto"/>
            </a:endParaRPr>
          </a:p>
          <a:p>
            <a:pPr marL="0" lvl="0" indent="0" algn="ctr" rtl="0">
              <a:spcBef>
                <a:spcPts val="0"/>
              </a:spcBef>
              <a:spcAft>
                <a:spcPts val="0"/>
              </a:spcAft>
              <a:buNone/>
            </a:pPr>
            <a:endParaRPr>
              <a:latin typeface="Roboto"/>
              <a:ea typeface="Roboto"/>
              <a:cs typeface="Roboto"/>
              <a:sym typeface="Roboto"/>
            </a:endParaRPr>
          </a:p>
          <a:p>
            <a:pPr marL="0" lvl="0" indent="0" algn="ctr" rtl="0">
              <a:spcBef>
                <a:spcPts val="0"/>
              </a:spcBef>
              <a:spcAft>
                <a:spcPts val="0"/>
              </a:spcAft>
              <a:buNone/>
            </a:pPr>
            <a:endParaRPr>
              <a:latin typeface="Roboto"/>
              <a:ea typeface="Roboto"/>
              <a:cs typeface="Roboto"/>
              <a:sym typeface="Roboto"/>
            </a:endParaRPr>
          </a:p>
          <a:p>
            <a:pPr marL="0" lvl="0" indent="0" algn="ctr" rtl="0">
              <a:spcBef>
                <a:spcPts val="0"/>
              </a:spcBef>
              <a:spcAft>
                <a:spcPts val="0"/>
              </a:spcAft>
              <a:buNone/>
            </a:pPr>
            <a:endParaRPr>
              <a:latin typeface="Roboto"/>
              <a:ea typeface="Roboto"/>
              <a:cs typeface="Roboto"/>
              <a:sym typeface="Roboto"/>
            </a:endParaRPr>
          </a:p>
          <a:p>
            <a:pPr marL="0" lvl="0" indent="0" algn="ctr" rtl="0">
              <a:spcBef>
                <a:spcPts val="0"/>
              </a:spcBef>
              <a:spcAft>
                <a:spcPts val="0"/>
              </a:spcAft>
              <a:buNone/>
            </a:pPr>
            <a:endParaRPr>
              <a:latin typeface="Roboto"/>
              <a:ea typeface="Roboto"/>
              <a:cs typeface="Roboto"/>
              <a:sym typeface="Roboto"/>
            </a:endParaRPr>
          </a:p>
          <a:p>
            <a:pPr marL="0" lvl="0" indent="0" algn="ctr" rtl="0">
              <a:spcBef>
                <a:spcPts val="0"/>
              </a:spcBef>
              <a:spcAft>
                <a:spcPts val="0"/>
              </a:spcAft>
              <a:buNone/>
            </a:pPr>
            <a:endParaRPr>
              <a:latin typeface="Roboto"/>
              <a:ea typeface="Roboto"/>
              <a:cs typeface="Roboto"/>
              <a:sym typeface="Roboto"/>
            </a:endParaRPr>
          </a:p>
          <a:p>
            <a:pPr marL="0" lvl="0" indent="0" algn="ctr" rtl="0">
              <a:spcBef>
                <a:spcPts val="0"/>
              </a:spcBef>
              <a:spcAft>
                <a:spcPts val="0"/>
              </a:spcAft>
              <a:buNone/>
            </a:pPr>
            <a:endParaRPr>
              <a:latin typeface="Roboto"/>
              <a:ea typeface="Roboto"/>
              <a:cs typeface="Roboto"/>
              <a:sym typeface="Roboto"/>
            </a:endParaRPr>
          </a:p>
          <a:p>
            <a:pPr marL="0" lvl="0" indent="0" algn="ctr" rtl="0">
              <a:spcBef>
                <a:spcPts val="0"/>
              </a:spcBef>
              <a:spcAft>
                <a:spcPts val="0"/>
              </a:spcAft>
              <a:buNone/>
            </a:pPr>
            <a:endParaRPr>
              <a:latin typeface="Roboto"/>
              <a:ea typeface="Roboto"/>
              <a:cs typeface="Roboto"/>
              <a:sym typeface="Roboto"/>
            </a:endParaRPr>
          </a:p>
          <a:p>
            <a:pPr marL="0" lvl="0" indent="0" algn="ctr" rtl="0">
              <a:spcBef>
                <a:spcPts val="0"/>
              </a:spcBef>
              <a:spcAft>
                <a:spcPts val="0"/>
              </a:spcAft>
              <a:buNone/>
            </a:pPr>
            <a:endParaRPr>
              <a:latin typeface="Roboto"/>
              <a:ea typeface="Roboto"/>
              <a:cs typeface="Roboto"/>
              <a:sym typeface="Roboto"/>
            </a:endParaRPr>
          </a:p>
          <a:p>
            <a:pPr marL="0" lvl="0" indent="0" algn="ctr" rtl="0">
              <a:spcBef>
                <a:spcPts val="0"/>
              </a:spcBef>
              <a:spcAft>
                <a:spcPts val="0"/>
              </a:spcAft>
              <a:buNone/>
            </a:pPr>
            <a:endParaRPr>
              <a:latin typeface="Roboto"/>
              <a:ea typeface="Roboto"/>
              <a:cs typeface="Roboto"/>
              <a:sym typeface="Roboto"/>
            </a:endParaRPr>
          </a:p>
          <a:p>
            <a:pPr marL="0" lvl="0" indent="0" algn="ctr" rtl="0">
              <a:spcBef>
                <a:spcPts val="0"/>
              </a:spcBef>
              <a:spcAft>
                <a:spcPts val="0"/>
              </a:spcAft>
              <a:buNone/>
            </a:pPr>
            <a:endParaRPr>
              <a:latin typeface="Roboto"/>
              <a:ea typeface="Roboto"/>
              <a:cs typeface="Roboto"/>
              <a:sym typeface="Roboto"/>
            </a:endParaRPr>
          </a:p>
          <a:p>
            <a:pPr marL="0" lvl="0" indent="0" algn="ctr" rtl="0">
              <a:spcBef>
                <a:spcPts val="0"/>
              </a:spcBef>
              <a:spcAft>
                <a:spcPts val="0"/>
              </a:spcAft>
              <a:buNone/>
            </a:pPr>
            <a:endParaRPr>
              <a:latin typeface="Roboto"/>
              <a:ea typeface="Roboto"/>
              <a:cs typeface="Roboto"/>
              <a:sym typeface="Roboto"/>
            </a:endParaRPr>
          </a:p>
          <a:p>
            <a:pPr marL="0" lvl="0" indent="0" algn="ctr" rtl="0">
              <a:spcBef>
                <a:spcPts val="0"/>
              </a:spcBef>
              <a:spcAft>
                <a:spcPts val="0"/>
              </a:spcAft>
              <a:buNone/>
            </a:pPr>
            <a:endParaRPr>
              <a:latin typeface="Roboto"/>
              <a:ea typeface="Roboto"/>
              <a:cs typeface="Roboto"/>
              <a:sym typeface="Roboto"/>
            </a:endParaRPr>
          </a:p>
          <a:p>
            <a:pPr marL="0" lvl="0" indent="0" algn="ctr" rtl="0">
              <a:spcBef>
                <a:spcPts val="0"/>
              </a:spcBef>
              <a:spcAft>
                <a:spcPts val="0"/>
              </a:spcAft>
              <a:buNone/>
            </a:pPr>
            <a:endParaRPr>
              <a:latin typeface="Roboto"/>
              <a:ea typeface="Roboto"/>
              <a:cs typeface="Roboto"/>
              <a:sym typeface="Roboto"/>
            </a:endParaRPr>
          </a:p>
          <a:p>
            <a:pPr marL="0" lvl="0" indent="0" algn="ctr" rtl="0">
              <a:spcBef>
                <a:spcPts val="0"/>
              </a:spcBef>
              <a:spcAft>
                <a:spcPts val="0"/>
              </a:spcAft>
              <a:buNone/>
            </a:pPr>
            <a:endParaRPr>
              <a:latin typeface="Roboto"/>
              <a:ea typeface="Roboto"/>
              <a:cs typeface="Roboto"/>
              <a:sym typeface="Roboto"/>
            </a:endParaRPr>
          </a:p>
        </p:txBody>
      </p:sp>
      <p:pic>
        <p:nvPicPr>
          <p:cNvPr id="5" name="Picture 4" descr="A logo for a company">
            <a:extLst>
              <a:ext uri="{FF2B5EF4-FFF2-40B4-BE49-F238E27FC236}">
                <a16:creationId xmlns:a16="http://schemas.microsoft.com/office/drawing/2014/main" id="{9FA6947C-4D94-C1CA-0D40-531D243D15EC}"/>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2957777" y="704107"/>
            <a:ext cx="3228446" cy="2175640"/>
          </a:xfrm>
          <a:prstGeom prst="rect">
            <a:avLst/>
          </a:prstGeom>
        </p:spPr>
      </p:pic>
      <p:sp>
        <p:nvSpPr>
          <p:cNvPr id="115" name="Google Shape;115;p26"/>
          <p:cNvSpPr txBox="1">
            <a:spLocks noGrp="1"/>
          </p:cNvSpPr>
          <p:nvPr>
            <p:ph type="body" idx="4294967295"/>
          </p:nvPr>
        </p:nvSpPr>
        <p:spPr>
          <a:xfrm>
            <a:off x="919500" y="2284527"/>
            <a:ext cx="7305000" cy="649500"/>
          </a:xfrm>
          <a:prstGeom prst="rect">
            <a:avLst/>
          </a:prstGeom>
        </p:spPr>
        <p:txBody>
          <a:bodyPr spcFirstLastPara="1" wrap="square" lIns="93500" tIns="93500" rIns="93500" bIns="93500" anchor="t" anchorCtr="0">
            <a:noAutofit/>
          </a:bodyPr>
          <a:lstStyle/>
          <a:p>
            <a:pPr marL="0" lvl="0" indent="0" algn="ctr" rtl="0">
              <a:spcBef>
                <a:spcPts val="0"/>
              </a:spcBef>
              <a:spcAft>
                <a:spcPts val="0"/>
              </a:spcAft>
              <a:buNone/>
            </a:pPr>
            <a:r>
              <a:rPr lang="en-GB" sz="2800" i="1" dirty="0">
                <a:solidFill>
                  <a:srgbClr val="000000"/>
                </a:solidFill>
                <a:latin typeface="Proxima Nova" panose="02000506030000020004" pitchFamily="2" charset="0"/>
                <a:ea typeface="Abel"/>
                <a:cs typeface="Abel"/>
                <a:sym typeface="Abel"/>
              </a:rPr>
              <a:t>Social Action, in Action! </a:t>
            </a:r>
          </a:p>
          <a:p>
            <a:pPr marL="0" indent="0" algn="ctr">
              <a:buNone/>
            </a:pPr>
            <a:r>
              <a:rPr lang="en-GB" sz="3900" b="1" dirty="0">
                <a:solidFill>
                  <a:srgbClr val="000000"/>
                </a:solidFill>
                <a:latin typeface="Proxima Nova"/>
                <a:ea typeface="Abel"/>
                <a:cs typeface="Abel"/>
                <a:sym typeface="Abel"/>
              </a:rPr>
              <a:t>How does The Fred Hollows </a:t>
            </a:r>
            <a:endParaRPr lang="en-GB" sz="3900" b="1" dirty="0">
              <a:solidFill>
                <a:srgbClr val="000000"/>
              </a:solidFill>
              <a:latin typeface="Proxima Nova" panose="02000506030000020004" pitchFamily="2" charset="0"/>
              <a:ea typeface="Abel"/>
              <a:cs typeface="Abel"/>
            </a:endParaRPr>
          </a:p>
          <a:p>
            <a:pPr marL="0" lvl="0" indent="0" algn="ctr" rtl="0">
              <a:spcBef>
                <a:spcPts val="0"/>
              </a:spcBef>
              <a:spcAft>
                <a:spcPts val="0"/>
              </a:spcAft>
              <a:buNone/>
            </a:pPr>
            <a:r>
              <a:rPr lang="en-GB" sz="3900" b="1" dirty="0">
                <a:solidFill>
                  <a:srgbClr val="000000"/>
                </a:solidFill>
                <a:latin typeface="Proxima Nova" panose="02000506030000020004" pitchFamily="2" charset="0"/>
                <a:ea typeface="Abel"/>
                <a:cs typeface="Abel"/>
                <a:sym typeface="Abel"/>
              </a:rPr>
              <a:t>Foundation NZ help others?</a:t>
            </a:r>
          </a:p>
        </p:txBody>
      </p:sp>
      <p:sp>
        <p:nvSpPr>
          <p:cNvPr id="117" name="Google Shape;117;p26"/>
          <p:cNvSpPr txBox="1"/>
          <p:nvPr/>
        </p:nvSpPr>
        <p:spPr>
          <a:xfrm>
            <a:off x="2266049" y="1791927"/>
            <a:ext cx="4611900" cy="4926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GB" sz="2000" b="1" dirty="0">
                <a:solidFill>
                  <a:srgbClr val="EE6C3A"/>
                </a:solidFill>
                <a:latin typeface="Proxima Nova" panose="02000506030000020004" pitchFamily="2" charset="0"/>
                <a:ea typeface="Roboto"/>
                <a:cs typeface="Roboto"/>
                <a:sym typeface="Roboto"/>
              </a:rPr>
              <a:t>Module 3 (Year 7 - 8)</a:t>
            </a:r>
            <a:endParaRPr sz="2000" b="1" dirty="0">
              <a:solidFill>
                <a:srgbClr val="EE6C3A"/>
              </a:solidFill>
              <a:latin typeface="Proxima Nova" panose="02000506030000020004" pitchFamily="2" charset="0"/>
              <a:ea typeface="Roboto"/>
              <a:cs typeface="Roboto"/>
              <a:sym typeface="Roboto"/>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map of the world&#10;&#10;Description automatically generated">
            <a:extLst>
              <a:ext uri="{FF2B5EF4-FFF2-40B4-BE49-F238E27FC236}">
                <a16:creationId xmlns:a16="http://schemas.microsoft.com/office/drawing/2014/main" id="{9F6240EC-4112-FCB0-B006-2F0120EFC469}"/>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0" y="-185979"/>
            <a:ext cx="9144000" cy="6087936"/>
          </a:xfrm>
          <a:prstGeom prst="rect">
            <a:avLst/>
          </a:prstGeom>
        </p:spPr>
      </p:pic>
      <p:sp>
        <p:nvSpPr>
          <p:cNvPr id="5" name="Rectangle 4">
            <a:extLst>
              <a:ext uri="{FF2B5EF4-FFF2-40B4-BE49-F238E27FC236}">
                <a16:creationId xmlns:a16="http://schemas.microsoft.com/office/drawing/2014/main" id="{19E4BE35-56C6-C0D6-C4BF-1ADDA1297D19}"/>
              </a:ext>
            </a:extLst>
          </p:cNvPr>
          <p:cNvSpPr/>
          <p:nvPr/>
        </p:nvSpPr>
        <p:spPr>
          <a:xfrm>
            <a:off x="1" y="496307"/>
            <a:ext cx="9144000" cy="5232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4" name="TextBox 3">
            <a:extLst>
              <a:ext uri="{FF2B5EF4-FFF2-40B4-BE49-F238E27FC236}">
                <a16:creationId xmlns:a16="http://schemas.microsoft.com/office/drawing/2014/main" id="{095B7822-44B5-2FAB-95B0-AC7F860D6FA4}"/>
              </a:ext>
            </a:extLst>
          </p:cNvPr>
          <p:cNvSpPr txBox="1"/>
          <p:nvPr/>
        </p:nvSpPr>
        <p:spPr>
          <a:xfrm>
            <a:off x="-449452" y="511805"/>
            <a:ext cx="10042903" cy="523220"/>
          </a:xfrm>
          <a:prstGeom prst="rect">
            <a:avLst/>
          </a:prstGeom>
          <a:noFill/>
          <a:effectLst>
            <a:outerShdw blurRad="63500" sx="102000" sy="102000" algn="ctr" rotWithShape="0">
              <a:prstClr val="black">
                <a:alpha val="40000"/>
              </a:prstClr>
            </a:outerShdw>
          </a:effectLst>
        </p:spPr>
        <p:txBody>
          <a:bodyPr wrap="square" rtlCol="0">
            <a:spAutoFit/>
          </a:bodyPr>
          <a:lstStyle/>
          <a:p>
            <a:pPr algn="ctr"/>
            <a:r>
              <a:rPr lang="en-US" sz="2800" b="1" dirty="0">
                <a:solidFill>
                  <a:srgbClr val="FC6D00"/>
                </a:solidFill>
                <a:latin typeface="Proxima Nova" panose="02000506030000020004" pitchFamily="2" charset="0"/>
              </a:rPr>
              <a:t>Where The Fred Hollows Foundation NZ works</a:t>
            </a:r>
          </a:p>
        </p:txBody>
      </p:sp>
    </p:spTree>
    <p:extLst>
      <p:ext uri="{BB962C8B-B14F-4D97-AF65-F5344CB8AC3E}">
        <p14:creationId xmlns:p14="http://schemas.microsoft.com/office/powerpoint/2010/main" val="402981822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21"/>
        <p:cNvGrpSpPr/>
        <p:nvPr/>
      </p:nvGrpSpPr>
      <p:grpSpPr>
        <a:xfrm>
          <a:off x="0" y="0"/>
          <a:ext cx="0" cy="0"/>
          <a:chOff x="0" y="0"/>
          <a:chExt cx="0" cy="0"/>
        </a:xfrm>
      </p:grpSpPr>
      <p:pic>
        <p:nvPicPr>
          <p:cNvPr id="222" name="Google Shape;222;p41"/>
          <p:cNvPicPr preferRelativeResize="0"/>
          <p:nvPr/>
        </p:nvPicPr>
        <p:blipFill rotWithShape="1">
          <a:blip r:embed="rId3">
            <a:alphaModFix/>
          </a:blip>
          <a:srcRect/>
          <a:stretch/>
        </p:blipFill>
        <p:spPr>
          <a:xfrm>
            <a:off x="319178" y="356427"/>
            <a:ext cx="8516427" cy="4506127"/>
          </a:xfrm>
          <a:prstGeom prst="rect">
            <a:avLst/>
          </a:prstGeom>
          <a:noFill/>
          <a:ln>
            <a:noFill/>
          </a:ln>
        </p:spPr>
      </p:pic>
      <p:sp>
        <p:nvSpPr>
          <p:cNvPr id="223" name="Google Shape;223;p41"/>
          <p:cNvSpPr txBox="1"/>
          <p:nvPr/>
        </p:nvSpPr>
        <p:spPr>
          <a:xfrm>
            <a:off x="510300" y="429900"/>
            <a:ext cx="8076900" cy="8157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GB" sz="4100" b="1" dirty="0">
                <a:solidFill>
                  <a:srgbClr val="EE6C3A"/>
                </a:solidFill>
                <a:latin typeface="Big Shoulders Display"/>
                <a:ea typeface="Big Shoulders Display"/>
                <a:cs typeface="Big Shoulders Display"/>
                <a:sym typeface="Big Shoulders Display"/>
              </a:rPr>
              <a:t>What do you need?</a:t>
            </a:r>
            <a:endParaRPr sz="4100" b="1" dirty="0">
              <a:solidFill>
                <a:srgbClr val="EE6C3A"/>
              </a:solidFill>
              <a:latin typeface="Big Shoulders Display"/>
              <a:ea typeface="Big Shoulders Display"/>
              <a:cs typeface="Big Shoulders Display"/>
              <a:sym typeface="Big Shoulders Display"/>
            </a:endParaRPr>
          </a:p>
        </p:txBody>
      </p:sp>
      <p:sp>
        <p:nvSpPr>
          <p:cNvPr id="224" name="Google Shape;224;p41"/>
          <p:cNvSpPr txBox="1"/>
          <p:nvPr/>
        </p:nvSpPr>
        <p:spPr>
          <a:xfrm>
            <a:off x="662700" y="1513450"/>
            <a:ext cx="7924500" cy="2945391"/>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n-GB" sz="2000" dirty="0">
                <a:solidFill>
                  <a:schemeClr val="dk1"/>
                </a:solidFill>
              </a:rPr>
              <a:t>The Foundation fundraise and work with local Pacific partners to treat patients for a variety of eye-conditions. </a:t>
            </a:r>
            <a:endParaRPr sz="2000" dirty="0">
              <a:solidFill>
                <a:schemeClr val="dk1"/>
              </a:solidFill>
            </a:endParaRPr>
          </a:p>
          <a:p>
            <a:pPr marL="0" lvl="0" indent="0" algn="l" rtl="0">
              <a:lnSpc>
                <a:spcPct val="115000"/>
              </a:lnSpc>
              <a:spcBef>
                <a:spcPts val="0"/>
              </a:spcBef>
              <a:spcAft>
                <a:spcPts val="0"/>
              </a:spcAft>
              <a:buNone/>
            </a:pPr>
            <a:endParaRPr sz="2000" dirty="0">
              <a:solidFill>
                <a:schemeClr val="dk1"/>
              </a:solidFill>
            </a:endParaRPr>
          </a:p>
          <a:p>
            <a:pPr>
              <a:lnSpc>
                <a:spcPct val="115000"/>
              </a:lnSpc>
            </a:pPr>
            <a:r>
              <a:rPr lang="en-GB" sz="2000" dirty="0">
                <a:solidFill>
                  <a:schemeClr val="dk1"/>
                </a:solidFill>
              </a:rPr>
              <a:t>Some of the essentials needed for restoring and preserving sight are: Eye clinics, surgical equipment/supplies, medicine, eye doctors, eye nurses, and support staff. </a:t>
            </a:r>
            <a:endParaRPr sz="2000" dirty="0">
              <a:solidFill>
                <a:schemeClr val="dk1"/>
              </a:solidFill>
            </a:endParaRPr>
          </a:p>
          <a:p>
            <a:pPr marL="0" lvl="0" indent="0" algn="l" rtl="0">
              <a:lnSpc>
                <a:spcPct val="115000"/>
              </a:lnSpc>
              <a:spcBef>
                <a:spcPts val="0"/>
              </a:spcBef>
              <a:spcAft>
                <a:spcPts val="0"/>
              </a:spcAft>
              <a:buNone/>
            </a:pPr>
            <a:endParaRPr sz="1800" dirty="0">
              <a:solidFill>
                <a:schemeClr val="dk1"/>
              </a:solidFill>
            </a:endParaRPr>
          </a:p>
          <a:p>
            <a:pPr marL="0" lvl="0" indent="0" algn="l" rtl="0">
              <a:lnSpc>
                <a:spcPct val="115000"/>
              </a:lnSpc>
              <a:spcBef>
                <a:spcPts val="0"/>
              </a:spcBef>
              <a:spcAft>
                <a:spcPts val="0"/>
              </a:spcAft>
              <a:buNone/>
            </a:pPr>
            <a:endParaRPr sz="1800" dirty="0">
              <a:solidFill>
                <a:schemeClr val="dk1"/>
              </a:solidFill>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collage of people in different occupations&#10;&#10;Description automatically generated">
            <a:extLst>
              <a:ext uri="{FF2B5EF4-FFF2-40B4-BE49-F238E27FC236}">
                <a16:creationId xmlns:a16="http://schemas.microsoft.com/office/drawing/2014/main" id="{CBD7A072-043C-DE16-B9B1-6933DB28FB8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223932808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group of people posing for a photo">
            <a:extLst>
              <a:ext uri="{FF2B5EF4-FFF2-40B4-BE49-F238E27FC236}">
                <a16:creationId xmlns:a16="http://schemas.microsoft.com/office/drawing/2014/main" id="{C6EC1986-D849-2A89-ED99-53E0C1765D87}"/>
              </a:ext>
            </a:extLst>
          </p:cNvPr>
          <p:cNvPicPr>
            <a:picLocks noChangeAspect="1"/>
          </p:cNvPicPr>
          <p:nvPr/>
        </p:nvPicPr>
        <p:blipFill rotWithShape="1">
          <a:blip r:embed="rId3" cstate="print">
            <a:alphaModFix/>
            <a:extLst>
              <a:ext uri="{28A0092B-C50C-407E-A947-70E740481C1C}">
                <a14:useLocalDpi xmlns:a14="http://schemas.microsoft.com/office/drawing/2010/main"/>
              </a:ext>
            </a:extLst>
          </a:blip>
          <a:srcRect/>
          <a:stretch/>
        </p:blipFill>
        <p:spPr>
          <a:xfrm>
            <a:off x="0" y="0"/>
            <a:ext cx="9333310" cy="5143500"/>
          </a:xfrm>
          <a:prstGeom prst="rect">
            <a:avLst/>
          </a:prstGeom>
          <a:effectLst>
            <a:innerShdw blurRad="63500" dist="50800" dir="5400000">
              <a:prstClr val="black">
                <a:alpha val="50000"/>
              </a:prstClr>
            </a:innerShdw>
          </a:effectLst>
        </p:spPr>
      </p:pic>
      <p:sp>
        <p:nvSpPr>
          <p:cNvPr id="9" name="Slide Number Placeholder 8">
            <a:extLst>
              <a:ext uri="{FF2B5EF4-FFF2-40B4-BE49-F238E27FC236}">
                <a16:creationId xmlns:a16="http://schemas.microsoft.com/office/drawing/2014/main" id="{3BA352D8-B65E-4798-9C5C-7C4950F2BAD9}"/>
              </a:ext>
            </a:extLst>
          </p:cNvPr>
          <p:cNvSpPr>
            <a:spLocks noGrp="1"/>
          </p:cNvSpPr>
          <p:nvPr>
            <p:ph type="sldNum" sz="quarter" idx="12"/>
          </p:nvPr>
        </p:nvSpPr>
        <p:spPr/>
        <p:txBody>
          <a:bodyPr/>
          <a:lstStyle/>
          <a:p>
            <a:pPr defTabSz="685800">
              <a:buClrTx/>
              <a:defRPr/>
            </a:pPr>
            <a:fld id="{06904D31-9D84-48CA-AA40-F2771B70B416}" type="slidenum">
              <a:rPr lang="en-NZ" sz="900" kern="1200">
                <a:solidFill>
                  <a:prstClr val="black">
                    <a:tint val="75000"/>
                  </a:prstClr>
                </a:solidFill>
                <a:latin typeface="Calibri" panose="020F0502020204030204"/>
                <a:ea typeface="+mn-ea"/>
                <a:cs typeface="+mn-cs"/>
              </a:rPr>
              <a:pPr defTabSz="685800">
                <a:buClrTx/>
                <a:defRPr/>
              </a:pPr>
              <a:t>13</a:t>
            </a:fld>
            <a:endParaRPr lang="en-NZ" sz="900" kern="1200" dirty="0">
              <a:solidFill>
                <a:prstClr val="black">
                  <a:tint val="75000"/>
                </a:prstClr>
              </a:solidFill>
              <a:latin typeface="Calibri" panose="020F0502020204030204"/>
              <a:ea typeface="+mn-ea"/>
              <a:cs typeface="+mn-cs"/>
            </a:endParaRPr>
          </a:p>
        </p:txBody>
      </p:sp>
      <p:sp>
        <p:nvSpPr>
          <p:cNvPr id="6" name="Rectangle 5">
            <a:extLst>
              <a:ext uri="{FF2B5EF4-FFF2-40B4-BE49-F238E27FC236}">
                <a16:creationId xmlns:a16="http://schemas.microsoft.com/office/drawing/2014/main" id="{945BB231-4887-0A56-EA31-A450B9573EEF}"/>
              </a:ext>
            </a:extLst>
          </p:cNvPr>
          <p:cNvSpPr/>
          <p:nvPr/>
        </p:nvSpPr>
        <p:spPr>
          <a:xfrm>
            <a:off x="0" y="3935477"/>
            <a:ext cx="9143999" cy="1037169"/>
          </a:xfrm>
          <a:prstGeom prst="rect">
            <a:avLst/>
          </a:prstGeom>
          <a:solidFill>
            <a:schemeClr val="bg1"/>
          </a:solidFill>
          <a:ln>
            <a:noFill/>
          </a:ln>
          <a:effectLst>
            <a:outerShdw blurRad="620860" dist="508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a:p>
        </p:txBody>
      </p:sp>
      <p:sp>
        <p:nvSpPr>
          <p:cNvPr id="7" name="TextBox 6">
            <a:extLst>
              <a:ext uri="{FF2B5EF4-FFF2-40B4-BE49-F238E27FC236}">
                <a16:creationId xmlns:a16="http://schemas.microsoft.com/office/drawing/2014/main" id="{1F80F62B-13A1-0C05-EA55-050A16E28249}"/>
              </a:ext>
            </a:extLst>
          </p:cNvPr>
          <p:cNvSpPr txBox="1"/>
          <p:nvPr/>
        </p:nvSpPr>
        <p:spPr>
          <a:xfrm>
            <a:off x="1441321" y="3972943"/>
            <a:ext cx="6261357" cy="923330"/>
          </a:xfrm>
          <a:prstGeom prst="rect">
            <a:avLst/>
          </a:prstGeom>
          <a:noFill/>
        </p:spPr>
        <p:txBody>
          <a:bodyPr wrap="square" rtlCol="0">
            <a:spAutoFit/>
          </a:bodyPr>
          <a:lstStyle/>
          <a:p>
            <a:pPr algn="ctr"/>
            <a:r>
              <a:rPr lang="en-NZ" sz="2700" b="1" dirty="0">
                <a:solidFill>
                  <a:schemeClr val="accent4">
                    <a:lumMod val="75000"/>
                  </a:schemeClr>
                </a:solidFill>
                <a:latin typeface="Proxima Nova" panose="02000506030000020004"/>
                <a:cs typeface="Arial" panose="020B0604020202020204" pitchFamily="34" charset="0"/>
              </a:rPr>
              <a:t>RESTORING &amp;</a:t>
            </a:r>
          </a:p>
          <a:p>
            <a:pPr algn="ctr"/>
            <a:r>
              <a:rPr lang="en-NZ" sz="2700" b="1" dirty="0">
                <a:solidFill>
                  <a:schemeClr val="accent4">
                    <a:lumMod val="75000"/>
                  </a:schemeClr>
                </a:solidFill>
                <a:latin typeface="Proxima Nova" panose="02000506030000020004"/>
                <a:cs typeface="Arial" panose="020B0604020202020204" pitchFamily="34" charset="0"/>
              </a:rPr>
              <a:t>PRESERVING SIGHT</a:t>
            </a:r>
          </a:p>
        </p:txBody>
      </p:sp>
    </p:spTree>
    <p:extLst>
      <p:ext uri="{BB962C8B-B14F-4D97-AF65-F5344CB8AC3E}">
        <p14:creationId xmlns:p14="http://schemas.microsoft.com/office/powerpoint/2010/main" val="93217457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outdoor, building, sky, grass&#10;&#10;Description automatically generated">
            <a:extLst>
              <a:ext uri="{FF2B5EF4-FFF2-40B4-BE49-F238E27FC236}">
                <a16:creationId xmlns:a16="http://schemas.microsoft.com/office/drawing/2014/main" id="{2A37AD2F-D4EC-4976-A519-408826A99A5E}"/>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0" y="-3029"/>
            <a:ext cx="4064035" cy="5143501"/>
          </a:xfrm>
          <a:prstGeom prst="rect">
            <a:avLst/>
          </a:prstGeom>
        </p:spPr>
      </p:pic>
      <p:pic>
        <p:nvPicPr>
          <p:cNvPr id="8" name="Picture 7" descr="Shape, circle&#10;&#10;Description automatically generated">
            <a:extLst>
              <a:ext uri="{FF2B5EF4-FFF2-40B4-BE49-F238E27FC236}">
                <a16:creationId xmlns:a16="http://schemas.microsoft.com/office/drawing/2014/main" id="{AA62627D-4AC1-13CA-F42E-604DD420ED78}"/>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2052938" y="-3029"/>
            <a:ext cx="5086350" cy="5143500"/>
          </a:xfrm>
          <a:prstGeom prst="rect">
            <a:avLst/>
          </a:prstGeom>
        </p:spPr>
      </p:pic>
      <p:cxnSp>
        <p:nvCxnSpPr>
          <p:cNvPr id="22" name="Straight Connector 21">
            <a:extLst>
              <a:ext uri="{FF2B5EF4-FFF2-40B4-BE49-F238E27FC236}">
                <a16:creationId xmlns:a16="http://schemas.microsoft.com/office/drawing/2014/main" id="{027118C8-081F-4136-A349-9CC9335F72A4}"/>
              </a:ext>
            </a:extLst>
          </p:cNvPr>
          <p:cNvCxnSpPr>
            <a:cxnSpLocks/>
          </p:cNvCxnSpPr>
          <p:nvPr/>
        </p:nvCxnSpPr>
        <p:spPr>
          <a:xfrm>
            <a:off x="4505225" y="1251069"/>
            <a:ext cx="4064138" cy="0"/>
          </a:xfrm>
          <a:prstGeom prst="line">
            <a:avLst/>
          </a:prstGeom>
          <a:ln w="19050">
            <a:solidFill>
              <a:schemeClr val="tx2"/>
            </a:solidFill>
            <a:headEnd type="none"/>
          </a:ln>
        </p:spPr>
        <p:style>
          <a:lnRef idx="1">
            <a:schemeClr val="accent2"/>
          </a:lnRef>
          <a:fillRef idx="0">
            <a:schemeClr val="accent2"/>
          </a:fillRef>
          <a:effectRef idx="0">
            <a:schemeClr val="accent2"/>
          </a:effectRef>
          <a:fontRef idx="minor">
            <a:schemeClr val="tx1"/>
          </a:fontRef>
        </p:style>
      </p:cxnSp>
      <p:sp>
        <p:nvSpPr>
          <p:cNvPr id="23" name="TextBox 22">
            <a:extLst>
              <a:ext uri="{FF2B5EF4-FFF2-40B4-BE49-F238E27FC236}">
                <a16:creationId xmlns:a16="http://schemas.microsoft.com/office/drawing/2014/main" id="{FF20572F-6055-4448-9359-3F737061DC06}"/>
              </a:ext>
            </a:extLst>
          </p:cNvPr>
          <p:cNvSpPr txBox="1"/>
          <p:nvPr/>
        </p:nvSpPr>
        <p:spPr>
          <a:xfrm>
            <a:off x="3930589" y="302963"/>
            <a:ext cx="5213411" cy="807913"/>
          </a:xfrm>
          <a:prstGeom prst="rect">
            <a:avLst/>
          </a:prstGeom>
          <a:noFill/>
        </p:spPr>
        <p:txBody>
          <a:bodyPr wrap="square" lIns="68580" tIns="34290" rIns="68580" bIns="34290" rtlCol="0" anchor="t">
            <a:spAutoFit/>
          </a:bodyPr>
          <a:lstStyle/>
          <a:p>
            <a:pPr algn="ctr"/>
            <a:r>
              <a:rPr lang="en-US" sz="2400" b="1" dirty="0">
                <a:solidFill>
                  <a:schemeClr val="tx1"/>
                </a:solidFill>
                <a:latin typeface="Proxima Nova" panose="02000506030000020004"/>
              </a:rPr>
              <a:t>In the Pacific, The Foundation and its partners have supported:</a:t>
            </a:r>
            <a:endParaRPr lang="en-US" sz="2400" dirty="0">
              <a:solidFill>
                <a:schemeClr val="tx1"/>
              </a:solidFill>
              <a:latin typeface="Proxima Nova" panose="02000506030000020004"/>
            </a:endParaRPr>
          </a:p>
        </p:txBody>
      </p:sp>
      <p:sp>
        <p:nvSpPr>
          <p:cNvPr id="4" name="Rectangle 3">
            <a:extLst>
              <a:ext uri="{FF2B5EF4-FFF2-40B4-BE49-F238E27FC236}">
                <a16:creationId xmlns:a16="http://schemas.microsoft.com/office/drawing/2014/main" id="{5EC24A8E-20EC-EC88-476E-3119DE7C54A1}"/>
              </a:ext>
            </a:extLst>
          </p:cNvPr>
          <p:cNvSpPr/>
          <p:nvPr/>
        </p:nvSpPr>
        <p:spPr>
          <a:xfrm>
            <a:off x="4284954" y="1487663"/>
            <a:ext cx="4532348" cy="59388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NZ" sz="2100" dirty="0">
                <a:solidFill>
                  <a:schemeClr val="tx1"/>
                </a:solidFill>
                <a:latin typeface="Proxima Nova" panose="02000506030000020004"/>
                <a:cs typeface="Arial" panose="020B0604020202020204" pitchFamily="34" charset="0"/>
              </a:rPr>
              <a:t>Over 1.1 million consultations </a:t>
            </a:r>
          </a:p>
        </p:txBody>
      </p:sp>
      <p:sp>
        <p:nvSpPr>
          <p:cNvPr id="5" name="Rectangle 4">
            <a:extLst>
              <a:ext uri="{FF2B5EF4-FFF2-40B4-BE49-F238E27FC236}">
                <a16:creationId xmlns:a16="http://schemas.microsoft.com/office/drawing/2014/main" id="{825CDE43-6153-EEB1-BC97-DB481D4999DC}"/>
              </a:ext>
            </a:extLst>
          </p:cNvPr>
          <p:cNvSpPr/>
          <p:nvPr/>
        </p:nvSpPr>
        <p:spPr>
          <a:xfrm>
            <a:off x="4284954" y="2314865"/>
            <a:ext cx="4532348" cy="59388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NZ" sz="2100" dirty="0">
                <a:solidFill>
                  <a:schemeClr val="tx1"/>
                </a:solidFill>
                <a:latin typeface="Proxima Nova" panose="02000506030000020004"/>
                <a:cs typeface="Arial" panose="020B0604020202020204" pitchFamily="34" charset="0"/>
              </a:rPr>
              <a:t>Over 88,000 sight-saving surgeries</a:t>
            </a:r>
          </a:p>
        </p:txBody>
      </p:sp>
      <p:sp>
        <p:nvSpPr>
          <p:cNvPr id="6" name="Rectangle 5">
            <a:extLst>
              <a:ext uri="{FF2B5EF4-FFF2-40B4-BE49-F238E27FC236}">
                <a16:creationId xmlns:a16="http://schemas.microsoft.com/office/drawing/2014/main" id="{6AFA029F-9AD0-5D21-FBF4-B26A20B90738}"/>
              </a:ext>
            </a:extLst>
          </p:cNvPr>
          <p:cNvSpPr/>
          <p:nvPr/>
        </p:nvSpPr>
        <p:spPr>
          <a:xfrm>
            <a:off x="4284954" y="3142067"/>
            <a:ext cx="4532348" cy="59388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defTabSz="666750">
              <a:lnSpc>
                <a:spcPct val="90000"/>
              </a:lnSpc>
              <a:spcBef>
                <a:spcPct val="0"/>
              </a:spcBef>
              <a:spcAft>
                <a:spcPct val="35000"/>
              </a:spcAft>
            </a:pPr>
            <a:r>
              <a:rPr lang="en-NZ" sz="2100" kern="1200" dirty="0">
                <a:solidFill>
                  <a:schemeClr val="tx1"/>
                </a:solidFill>
                <a:latin typeface="Proxima Nova" panose="02000506030000020004"/>
                <a:cs typeface="Arial"/>
              </a:rPr>
              <a:t>The work of 7 eye clinics</a:t>
            </a:r>
          </a:p>
        </p:txBody>
      </p:sp>
      <p:sp>
        <p:nvSpPr>
          <p:cNvPr id="7" name="Rectangle 6">
            <a:extLst>
              <a:ext uri="{FF2B5EF4-FFF2-40B4-BE49-F238E27FC236}">
                <a16:creationId xmlns:a16="http://schemas.microsoft.com/office/drawing/2014/main" id="{3007FA25-03F5-E9E9-BD7B-CED3347F76B1}"/>
              </a:ext>
            </a:extLst>
          </p:cNvPr>
          <p:cNvSpPr/>
          <p:nvPr/>
        </p:nvSpPr>
        <p:spPr>
          <a:xfrm>
            <a:off x="4284954" y="3969269"/>
            <a:ext cx="4532348" cy="59388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NZ" sz="2100" kern="1200" dirty="0">
                <a:solidFill>
                  <a:schemeClr val="tx1"/>
                </a:solidFill>
                <a:latin typeface="Proxima Nova" panose="02000506030000020004"/>
                <a:cs typeface="Arial" panose="020B0604020202020204" pitchFamily="34" charset="0"/>
              </a:rPr>
              <a:t>Annual outreach plans</a:t>
            </a:r>
          </a:p>
        </p:txBody>
      </p:sp>
    </p:spTree>
    <p:extLst>
      <p:ext uri="{BB962C8B-B14F-4D97-AF65-F5344CB8AC3E}">
        <p14:creationId xmlns:p14="http://schemas.microsoft.com/office/powerpoint/2010/main" val="280166926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erson holding a baby&#10;&#10;Description automatically generated">
            <a:extLst>
              <a:ext uri="{FF2B5EF4-FFF2-40B4-BE49-F238E27FC236}">
                <a16:creationId xmlns:a16="http://schemas.microsoft.com/office/drawing/2014/main" id="{AC592A38-7320-1C97-DF47-27A543197EC7}"/>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5189000" y="-1"/>
            <a:ext cx="3955002" cy="5143501"/>
          </a:xfrm>
          <a:prstGeom prst="rect">
            <a:avLst/>
          </a:prstGeom>
        </p:spPr>
      </p:pic>
      <p:pic>
        <p:nvPicPr>
          <p:cNvPr id="5" name="Picture 4" descr="Shape, circle&#10;&#10;Description automatically generated">
            <a:extLst>
              <a:ext uri="{FF2B5EF4-FFF2-40B4-BE49-F238E27FC236}">
                <a16:creationId xmlns:a16="http://schemas.microsoft.com/office/drawing/2014/main" id="{A82D79BA-884C-B007-C4F0-C9C7E78249CE}"/>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r="-357"/>
          <a:stretch/>
        </p:blipFill>
        <p:spPr>
          <a:xfrm flipH="1">
            <a:off x="2047325" y="0"/>
            <a:ext cx="5104572" cy="5143500"/>
          </a:xfrm>
          <a:prstGeom prst="rect">
            <a:avLst/>
          </a:prstGeom>
        </p:spPr>
      </p:pic>
      <p:cxnSp>
        <p:nvCxnSpPr>
          <p:cNvPr id="12" name="Straight Connector 11">
            <a:extLst>
              <a:ext uri="{FF2B5EF4-FFF2-40B4-BE49-F238E27FC236}">
                <a16:creationId xmlns:a16="http://schemas.microsoft.com/office/drawing/2014/main" id="{0A9FA54B-7B67-4596-BF6F-8F6C23634320}"/>
              </a:ext>
            </a:extLst>
          </p:cNvPr>
          <p:cNvCxnSpPr>
            <a:cxnSpLocks/>
          </p:cNvCxnSpPr>
          <p:nvPr/>
        </p:nvCxnSpPr>
        <p:spPr>
          <a:xfrm>
            <a:off x="259672" y="744291"/>
            <a:ext cx="5309024" cy="0"/>
          </a:xfrm>
          <a:prstGeom prst="line">
            <a:avLst/>
          </a:prstGeom>
          <a:ln w="19050">
            <a:solidFill>
              <a:schemeClr val="tx2"/>
            </a:solidFill>
            <a:headEnd type="none"/>
          </a:ln>
        </p:spPr>
        <p:style>
          <a:lnRef idx="1">
            <a:schemeClr val="accent2"/>
          </a:lnRef>
          <a:fillRef idx="0">
            <a:schemeClr val="accent2"/>
          </a:fillRef>
          <a:effectRef idx="0">
            <a:schemeClr val="accent2"/>
          </a:effectRef>
          <a:fontRef idx="minor">
            <a:schemeClr val="tx1"/>
          </a:fontRef>
        </p:style>
      </p:cxnSp>
      <p:sp>
        <p:nvSpPr>
          <p:cNvPr id="19" name="Content Placeholder 2">
            <a:extLst>
              <a:ext uri="{FF2B5EF4-FFF2-40B4-BE49-F238E27FC236}">
                <a16:creationId xmlns:a16="http://schemas.microsoft.com/office/drawing/2014/main" id="{43401BA5-9BE0-4C26-A4BD-A58F452EC37E}"/>
              </a:ext>
            </a:extLst>
          </p:cNvPr>
          <p:cNvSpPr txBox="1">
            <a:spLocks/>
          </p:cNvSpPr>
          <p:nvPr/>
        </p:nvSpPr>
        <p:spPr>
          <a:xfrm>
            <a:off x="259673" y="1012799"/>
            <a:ext cx="3955002" cy="3737683"/>
          </a:xfrm>
          <a:prstGeom prst="rect">
            <a:avLst/>
          </a:prstGeom>
        </p:spPr>
        <p:txBody>
          <a:bodyPr vert="horz" lIns="68580" tIns="34290" rIns="68580" bIns="34290" rtlCol="0" anchor="t">
            <a:normAutofit lnSpcReduction="10000"/>
          </a:bodyPr>
          <a:lst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US" sz="2400" b="1" dirty="0">
                <a:solidFill>
                  <a:srgbClr val="FC6D00"/>
                </a:solidFill>
                <a:latin typeface="Proxima Nova" panose="02000506030000020004"/>
                <a:cs typeface="Arial" panose="020B0604020202020204" pitchFamily="34" charset="0"/>
              </a:rPr>
              <a:t>Cataract</a:t>
            </a:r>
          </a:p>
          <a:p>
            <a:pPr marL="257175" indent="-257175">
              <a:lnSpc>
                <a:spcPct val="100000"/>
              </a:lnSpc>
            </a:pPr>
            <a:r>
              <a:rPr lang="en-NZ" sz="1600" dirty="0">
                <a:latin typeface="Proxima Nova" panose="02000506030000020004"/>
                <a:cs typeface="Arial" panose="020B0604020202020204" pitchFamily="34" charset="0"/>
              </a:rPr>
              <a:t>Untreated cataract causes 88% of all blindness in Papua New Guinea </a:t>
            </a:r>
          </a:p>
          <a:p>
            <a:pPr marL="0" indent="0">
              <a:lnSpc>
                <a:spcPct val="100000"/>
              </a:lnSpc>
              <a:buNone/>
            </a:pPr>
            <a:r>
              <a:rPr lang="en-NZ" sz="2400" b="1" dirty="0">
                <a:solidFill>
                  <a:srgbClr val="FC6D00"/>
                </a:solidFill>
                <a:latin typeface="Proxima Nova" panose="02000506030000020004"/>
                <a:cs typeface="Arial"/>
              </a:rPr>
              <a:t>Diabetes Eye Disease</a:t>
            </a:r>
          </a:p>
          <a:p>
            <a:pPr marL="257175" indent="-257175">
              <a:lnSpc>
                <a:spcPct val="100000"/>
              </a:lnSpc>
            </a:pPr>
            <a:r>
              <a:rPr lang="en-NZ" sz="1600" dirty="0">
                <a:latin typeface="Proxima Nova" panose="02000506030000020004"/>
                <a:cs typeface="Arial"/>
              </a:rPr>
              <a:t>Diabetes Eye Disease is a complication of diabetes and is the world’s leading cause of blindness in the working age population.</a:t>
            </a:r>
            <a:endParaRPr lang="en-NZ" sz="2400" b="1" dirty="0">
              <a:solidFill>
                <a:schemeClr val="accent1">
                  <a:lumMod val="75000"/>
                </a:schemeClr>
              </a:solidFill>
              <a:latin typeface="Proxima Nova" panose="02000506030000020004"/>
              <a:cs typeface="Arial"/>
            </a:endParaRPr>
          </a:p>
          <a:p>
            <a:pPr marL="0" indent="0">
              <a:lnSpc>
                <a:spcPct val="100000"/>
              </a:lnSpc>
              <a:buNone/>
            </a:pPr>
            <a:r>
              <a:rPr lang="en-NZ" sz="2400" b="1" dirty="0">
                <a:solidFill>
                  <a:srgbClr val="FC6D00"/>
                </a:solidFill>
                <a:latin typeface="Proxima Nova" panose="02000506030000020004"/>
                <a:cs typeface="Arial" panose="020B0604020202020204" pitchFamily="34" charset="0"/>
              </a:rPr>
              <a:t>Refractive error</a:t>
            </a:r>
            <a:endParaRPr lang="en-PH" sz="1800" dirty="0">
              <a:solidFill>
                <a:srgbClr val="FC6D00"/>
              </a:solidFill>
              <a:latin typeface="Proxima Nova" panose="02000506030000020004"/>
              <a:cs typeface="Arial" panose="020B0604020202020204" pitchFamily="34" charset="0"/>
            </a:endParaRPr>
          </a:p>
          <a:p>
            <a:pPr marL="257175" indent="-257175">
              <a:lnSpc>
                <a:spcPct val="100000"/>
              </a:lnSpc>
            </a:pPr>
            <a:r>
              <a:rPr lang="en-NZ" sz="1600" dirty="0">
                <a:latin typeface="Proxima Nova" panose="02000506030000020004"/>
                <a:cs typeface="Arial" panose="020B0604020202020204" pitchFamily="34" charset="0"/>
              </a:rPr>
              <a:t>Globally, uncorrected refractive error is the main cause of vision impairment. </a:t>
            </a:r>
            <a:endParaRPr lang="en-AU" sz="1600" dirty="0">
              <a:latin typeface="Proxima Nova" panose="02000506030000020004"/>
              <a:cs typeface="Arial" panose="020B0604020202020204" pitchFamily="34" charset="0"/>
            </a:endParaRPr>
          </a:p>
        </p:txBody>
      </p:sp>
      <p:sp>
        <p:nvSpPr>
          <p:cNvPr id="15" name="TextBox 14">
            <a:extLst>
              <a:ext uri="{FF2B5EF4-FFF2-40B4-BE49-F238E27FC236}">
                <a16:creationId xmlns:a16="http://schemas.microsoft.com/office/drawing/2014/main" id="{FE5F4554-FD05-C666-3B4D-525BBFF39890}"/>
              </a:ext>
            </a:extLst>
          </p:cNvPr>
          <p:cNvSpPr txBox="1"/>
          <p:nvPr/>
        </p:nvSpPr>
        <p:spPr>
          <a:xfrm>
            <a:off x="252043" y="282039"/>
            <a:ext cx="5975021" cy="461665"/>
          </a:xfrm>
          <a:prstGeom prst="rect">
            <a:avLst/>
          </a:prstGeom>
          <a:noFill/>
        </p:spPr>
        <p:txBody>
          <a:bodyPr wrap="square" rtlCol="0">
            <a:spAutoFit/>
          </a:bodyPr>
          <a:lstStyle/>
          <a:p>
            <a:r>
              <a:rPr lang="en-US" sz="2400" b="1" dirty="0">
                <a:solidFill>
                  <a:schemeClr val="tx1"/>
                </a:solidFill>
                <a:latin typeface="Proxima Nova" panose="02000506030000020004"/>
                <a:cs typeface="Arial" panose="020B0604020202020204" pitchFamily="34" charset="0"/>
              </a:rPr>
              <a:t>Common Eye Diseases &amp; Disorders</a:t>
            </a:r>
          </a:p>
        </p:txBody>
      </p:sp>
    </p:spTree>
    <p:extLst>
      <p:ext uri="{BB962C8B-B14F-4D97-AF65-F5344CB8AC3E}">
        <p14:creationId xmlns:p14="http://schemas.microsoft.com/office/powerpoint/2010/main" val="204874824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picture containing person, posing&#10;&#10;Description automatically generated">
            <a:extLst>
              <a:ext uri="{FF2B5EF4-FFF2-40B4-BE49-F238E27FC236}">
                <a16:creationId xmlns:a16="http://schemas.microsoft.com/office/drawing/2014/main" id="{8ABDC15F-BB0D-412F-B09D-D9A6EF525F54}"/>
              </a:ext>
            </a:extLst>
          </p:cNvPr>
          <p:cNvPicPr>
            <a:picLocks noChangeAspect="1"/>
          </p:cNvPicPr>
          <p:nvPr/>
        </p:nvPicPr>
        <p:blipFill rotWithShape="1">
          <a:blip r:embed="rId3" cstate="hqprint">
            <a:extLst>
              <a:ext uri="{28A0092B-C50C-407E-A947-70E740481C1C}">
                <a14:useLocalDpi xmlns:a14="http://schemas.microsoft.com/office/drawing/2010/main"/>
              </a:ext>
            </a:extLst>
          </a:blip>
          <a:srcRect/>
          <a:stretch/>
        </p:blipFill>
        <p:spPr>
          <a:xfrm>
            <a:off x="15444" y="5299"/>
            <a:ext cx="6556248" cy="5144460"/>
          </a:xfrm>
          <a:prstGeom prst="rect">
            <a:avLst/>
          </a:prstGeom>
        </p:spPr>
      </p:pic>
      <p:pic>
        <p:nvPicPr>
          <p:cNvPr id="2" name="Picture 1" descr="Shape, circle&#10;&#10;Description automatically generated">
            <a:extLst>
              <a:ext uri="{FF2B5EF4-FFF2-40B4-BE49-F238E27FC236}">
                <a16:creationId xmlns:a16="http://schemas.microsoft.com/office/drawing/2014/main" id="{0E155EA3-93E6-29DF-FBA1-BF11B9D3093E}"/>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2531745" y="-1920"/>
            <a:ext cx="5086350" cy="5143500"/>
          </a:xfrm>
          <a:prstGeom prst="rect">
            <a:avLst/>
          </a:prstGeom>
        </p:spPr>
      </p:pic>
      <p:sp>
        <p:nvSpPr>
          <p:cNvPr id="3" name="TextBox 2">
            <a:extLst>
              <a:ext uri="{FF2B5EF4-FFF2-40B4-BE49-F238E27FC236}">
                <a16:creationId xmlns:a16="http://schemas.microsoft.com/office/drawing/2014/main" id="{C7E4BB11-97FE-B774-5704-B4C8DE8B713B}"/>
              </a:ext>
            </a:extLst>
          </p:cNvPr>
          <p:cNvSpPr txBox="1"/>
          <p:nvPr/>
        </p:nvSpPr>
        <p:spPr>
          <a:xfrm>
            <a:off x="6429003" y="4190183"/>
            <a:ext cx="3717758" cy="600164"/>
          </a:xfrm>
          <a:prstGeom prst="rect">
            <a:avLst/>
          </a:prstGeom>
          <a:noFill/>
        </p:spPr>
        <p:txBody>
          <a:bodyPr wrap="square" rtlCol="0">
            <a:spAutoFit/>
          </a:bodyPr>
          <a:lstStyle/>
          <a:p>
            <a:r>
              <a:rPr lang="en-NZ" sz="3300" dirty="0">
                <a:solidFill>
                  <a:schemeClr val="bg1"/>
                </a:solidFill>
                <a:latin typeface="Arial" panose="020B0604020202020204" pitchFamily="34" charset="0"/>
                <a:cs typeface="Arial" panose="020B0604020202020204" pitchFamily="34" charset="0"/>
              </a:rPr>
              <a:t>Cataracts</a:t>
            </a:r>
          </a:p>
        </p:txBody>
      </p:sp>
      <p:sp>
        <p:nvSpPr>
          <p:cNvPr id="4" name="Content Placeholder 2">
            <a:extLst>
              <a:ext uri="{FF2B5EF4-FFF2-40B4-BE49-F238E27FC236}">
                <a16:creationId xmlns:a16="http://schemas.microsoft.com/office/drawing/2014/main" id="{DD8E59D6-DE91-AB42-E8A2-2E1AA5931ED3}"/>
              </a:ext>
            </a:extLst>
          </p:cNvPr>
          <p:cNvSpPr txBox="1">
            <a:spLocks/>
          </p:cNvSpPr>
          <p:nvPr/>
        </p:nvSpPr>
        <p:spPr>
          <a:xfrm>
            <a:off x="5229016" y="1039925"/>
            <a:ext cx="3231470" cy="3062691"/>
          </a:xfrm>
          <a:prstGeom prst="rect">
            <a:avLst/>
          </a:prstGeom>
        </p:spPr>
        <p:txBody>
          <a:bodyPr vert="horz" lIns="68580" tIns="34290" rIns="68580" bIns="34290" rtlCol="0" anchor="ctr">
            <a:normAutofit/>
          </a:bodyPr>
          <a:lst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7000"/>
              </a:lnSpc>
              <a:spcAft>
                <a:spcPts val="600"/>
              </a:spcAft>
              <a:buNone/>
            </a:pPr>
            <a:r>
              <a:rPr lang="en-GB" sz="2400" dirty="0">
                <a:solidFill>
                  <a:srgbClr val="F07800"/>
                </a:solidFill>
                <a:latin typeface="Proxima Nova" panose="02000506030000020004" pitchFamily="2" charset="0"/>
                <a:ea typeface="Calibri" panose="020F0502020204030204" pitchFamily="34" charset="0"/>
                <a:cs typeface="Arial" panose="020B0604020202020204" pitchFamily="34" charset="0"/>
              </a:rPr>
              <a:t>“Good eye service is the right of everybody, not just the wealthy who can afford it.”</a:t>
            </a:r>
          </a:p>
          <a:p>
            <a:pPr marL="0" indent="0">
              <a:lnSpc>
                <a:spcPct val="107000"/>
              </a:lnSpc>
              <a:spcAft>
                <a:spcPts val="600"/>
              </a:spcAft>
              <a:buNone/>
            </a:pPr>
            <a:r>
              <a:rPr lang="en-GB" sz="1050" dirty="0">
                <a:solidFill>
                  <a:srgbClr val="F07800"/>
                </a:solidFill>
                <a:latin typeface="Proxima Nova" panose="02000506030000020004" pitchFamily="2" charset="0"/>
                <a:ea typeface="Calibri" panose="020F0502020204030204" pitchFamily="34" charset="0"/>
                <a:cs typeface="Arial" panose="020B0604020202020204" pitchFamily="34" charset="0"/>
              </a:rPr>
              <a:t>Professor Fred Hollows</a:t>
            </a:r>
            <a:endParaRPr lang="en-PH" sz="2100" dirty="0">
              <a:solidFill>
                <a:srgbClr val="F07800"/>
              </a:solidFill>
              <a:latin typeface="Proxima Nova" panose="02000506030000020004" pitchFamily="2" charset="0"/>
              <a:cs typeface="Arial" panose="020B0604020202020204" pitchFamily="34" charset="0"/>
            </a:endParaRPr>
          </a:p>
        </p:txBody>
      </p:sp>
    </p:spTree>
    <p:extLst>
      <p:ext uri="{BB962C8B-B14F-4D97-AF65-F5344CB8AC3E}">
        <p14:creationId xmlns:p14="http://schemas.microsoft.com/office/powerpoint/2010/main" val="229793776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26"/>
        <p:cNvGrpSpPr/>
        <p:nvPr/>
      </p:nvGrpSpPr>
      <p:grpSpPr>
        <a:xfrm>
          <a:off x="0" y="0"/>
          <a:ext cx="0" cy="0"/>
          <a:chOff x="0" y="0"/>
          <a:chExt cx="0" cy="0"/>
        </a:xfrm>
      </p:grpSpPr>
      <p:sp>
        <p:nvSpPr>
          <p:cNvPr id="327" name="Google Shape;327;p58"/>
          <p:cNvSpPr txBox="1">
            <a:spLocks noGrp="1"/>
          </p:cNvSpPr>
          <p:nvPr>
            <p:ph type="title"/>
          </p:nvPr>
        </p:nvSpPr>
        <p:spPr>
          <a:xfrm>
            <a:off x="311700" y="216425"/>
            <a:ext cx="8520600" cy="5727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SzPts val="990"/>
              <a:buNone/>
            </a:pPr>
            <a:r>
              <a:rPr lang="en-GB" sz="2820" b="1">
                <a:solidFill>
                  <a:srgbClr val="EE6C3A"/>
                </a:solidFill>
              </a:rPr>
              <a:t>Why is research so important? A look at gender</a:t>
            </a:r>
            <a:endParaRPr sz="2820" b="1">
              <a:solidFill>
                <a:srgbClr val="EE6C3A"/>
              </a:solidFill>
            </a:endParaRPr>
          </a:p>
        </p:txBody>
      </p:sp>
      <p:pic>
        <p:nvPicPr>
          <p:cNvPr id="328" name="Google Shape;328;p58"/>
          <p:cNvPicPr preferRelativeResize="0"/>
          <p:nvPr/>
        </p:nvPicPr>
        <p:blipFill>
          <a:blip r:embed="rId3" cstate="print">
            <a:alphaModFix/>
            <a:extLst>
              <a:ext uri="{28A0092B-C50C-407E-A947-70E740481C1C}">
                <a14:useLocalDpi xmlns:a14="http://schemas.microsoft.com/office/drawing/2010/main"/>
              </a:ext>
            </a:extLst>
          </a:blip>
          <a:stretch>
            <a:fillRect/>
          </a:stretch>
        </p:blipFill>
        <p:spPr>
          <a:xfrm>
            <a:off x="995091" y="990300"/>
            <a:ext cx="6792825" cy="3820975"/>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picture containing blur&#10;&#10;Description automatically generated">
            <a:extLst>
              <a:ext uri="{FF2B5EF4-FFF2-40B4-BE49-F238E27FC236}">
                <a16:creationId xmlns:a16="http://schemas.microsoft.com/office/drawing/2014/main" id="{BE8385D1-65A6-91BB-5BAE-995B9127AFDF}"/>
              </a:ext>
            </a:extLst>
          </p:cNvPr>
          <p:cNvPicPr>
            <a:picLocks noChangeAspect="1"/>
          </p:cNvPicPr>
          <p:nvPr/>
        </p:nvPicPr>
        <p:blipFill rotWithShape="1">
          <a:blip r:embed="rId3" cstate="hqprint">
            <a:extLst>
              <a:ext uri="{28A0092B-C50C-407E-A947-70E740481C1C}">
                <a14:useLocalDpi xmlns:a14="http://schemas.microsoft.com/office/drawing/2010/main"/>
              </a:ext>
            </a:extLst>
          </a:blip>
          <a:srcRect/>
          <a:stretch/>
        </p:blipFill>
        <p:spPr>
          <a:xfrm>
            <a:off x="0" y="0"/>
            <a:ext cx="9144000" cy="5143500"/>
          </a:xfrm>
          <a:prstGeom prst="rect">
            <a:avLst/>
          </a:prstGeom>
        </p:spPr>
      </p:pic>
      <p:sp>
        <p:nvSpPr>
          <p:cNvPr id="8" name="Rectangle 7">
            <a:extLst>
              <a:ext uri="{FF2B5EF4-FFF2-40B4-BE49-F238E27FC236}">
                <a16:creationId xmlns:a16="http://schemas.microsoft.com/office/drawing/2014/main" id="{D082595A-6621-B34F-49AF-6BF784ADF660}"/>
              </a:ext>
            </a:extLst>
          </p:cNvPr>
          <p:cNvSpPr/>
          <p:nvPr/>
        </p:nvSpPr>
        <p:spPr>
          <a:xfrm>
            <a:off x="5276088" y="4229657"/>
            <a:ext cx="3504638" cy="593889"/>
          </a:xfrm>
          <a:prstGeom prst="rect">
            <a:avLst/>
          </a:prstGeom>
          <a:solidFill>
            <a:srgbClr val="FC6D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NZ" sz="2100" b="1" dirty="0">
                <a:solidFill>
                  <a:schemeClr val="bg1"/>
                </a:solidFill>
                <a:latin typeface="Proxima Nova" panose="02000506030000020004"/>
                <a:cs typeface="Arial" panose="020B0604020202020204" pitchFamily="34" charset="0"/>
              </a:rPr>
              <a:t>Intraocular lens (IOL)</a:t>
            </a:r>
          </a:p>
        </p:txBody>
      </p:sp>
    </p:spTree>
    <p:extLst>
      <p:ext uri="{BB962C8B-B14F-4D97-AF65-F5344CB8AC3E}">
        <p14:creationId xmlns:p14="http://schemas.microsoft.com/office/powerpoint/2010/main" val="366845466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A picture containing indoor, wall, person, table&#10;&#10;Description automatically generated">
            <a:extLst>
              <a:ext uri="{FF2B5EF4-FFF2-40B4-BE49-F238E27FC236}">
                <a16:creationId xmlns:a16="http://schemas.microsoft.com/office/drawing/2014/main" id="{5BC1A005-199F-74BA-ECDD-076CDE73D5C7}"/>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3676693" y="0"/>
            <a:ext cx="5467307" cy="5143500"/>
          </a:xfrm>
          <a:prstGeom prst="rect">
            <a:avLst/>
          </a:prstGeom>
        </p:spPr>
      </p:pic>
      <p:pic>
        <p:nvPicPr>
          <p:cNvPr id="5" name="Picture 4" descr="Shape, circle&#10;&#10;Description automatically generated">
            <a:extLst>
              <a:ext uri="{FF2B5EF4-FFF2-40B4-BE49-F238E27FC236}">
                <a16:creationId xmlns:a16="http://schemas.microsoft.com/office/drawing/2014/main" id="{A82D79BA-884C-B007-C4F0-C9C7E78249CE}"/>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r="-357"/>
          <a:stretch/>
        </p:blipFill>
        <p:spPr>
          <a:xfrm flipH="1">
            <a:off x="2047325" y="0"/>
            <a:ext cx="5104572" cy="5143500"/>
          </a:xfrm>
          <a:prstGeom prst="rect">
            <a:avLst/>
          </a:prstGeom>
        </p:spPr>
      </p:pic>
      <p:cxnSp>
        <p:nvCxnSpPr>
          <p:cNvPr id="12" name="Straight Connector 11">
            <a:extLst>
              <a:ext uri="{FF2B5EF4-FFF2-40B4-BE49-F238E27FC236}">
                <a16:creationId xmlns:a16="http://schemas.microsoft.com/office/drawing/2014/main" id="{0A9FA54B-7B67-4596-BF6F-8F6C23634320}"/>
              </a:ext>
            </a:extLst>
          </p:cNvPr>
          <p:cNvCxnSpPr>
            <a:cxnSpLocks/>
          </p:cNvCxnSpPr>
          <p:nvPr/>
        </p:nvCxnSpPr>
        <p:spPr>
          <a:xfrm>
            <a:off x="259672" y="744291"/>
            <a:ext cx="5309024" cy="0"/>
          </a:xfrm>
          <a:prstGeom prst="line">
            <a:avLst/>
          </a:prstGeom>
          <a:ln w="19050">
            <a:solidFill>
              <a:schemeClr val="tx2"/>
            </a:solidFill>
            <a:headEnd type="none"/>
          </a:ln>
        </p:spPr>
        <p:style>
          <a:lnRef idx="1">
            <a:schemeClr val="accent2"/>
          </a:lnRef>
          <a:fillRef idx="0">
            <a:schemeClr val="accent2"/>
          </a:fillRef>
          <a:effectRef idx="0">
            <a:schemeClr val="accent2"/>
          </a:effectRef>
          <a:fontRef idx="minor">
            <a:schemeClr val="tx1"/>
          </a:fontRef>
        </p:style>
      </p:cxnSp>
      <p:sp>
        <p:nvSpPr>
          <p:cNvPr id="15" name="TextBox 14">
            <a:extLst>
              <a:ext uri="{FF2B5EF4-FFF2-40B4-BE49-F238E27FC236}">
                <a16:creationId xmlns:a16="http://schemas.microsoft.com/office/drawing/2014/main" id="{FE5F4554-FD05-C666-3B4D-525BBFF39890}"/>
              </a:ext>
            </a:extLst>
          </p:cNvPr>
          <p:cNvSpPr txBox="1"/>
          <p:nvPr/>
        </p:nvSpPr>
        <p:spPr>
          <a:xfrm>
            <a:off x="252043" y="282039"/>
            <a:ext cx="5975021" cy="461665"/>
          </a:xfrm>
          <a:prstGeom prst="rect">
            <a:avLst/>
          </a:prstGeom>
          <a:noFill/>
        </p:spPr>
        <p:txBody>
          <a:bodyPr wrap="square" rtlCol="0">
            <a:spAutoFit/>
          </a:bodyPr>
          <a:lstStyle/>
          <a:p>
            <a:r>
              <a:rPr lang="en-NZ" sz="2400" b="1" dirty="0">
                <a:solidFill>
                  <a:schemeClr val="tx1"/>
                </a:solidFill>
                <a:latin typeface="Proxima Nova"/>
                <a:cs typeface="Arial" panose="020B0604020202020204" pitchFamily="34" charset="0"/>
              </a:rPr>
              <a:t>Diabetes and Diabetes Eye Disease</a:t>
            </a:r>
          </a:p>
        </p:txBody>
      </p:sp>
      <p:sp>
        <p:nvSpPr>
          <p:cNvPr id="6" name="Rectangle 5">
            <a:extLst>
              <a:ext uri="{FF2B5EF4-FFF2-40B4-BE49-F238E27FC236}">
                <a16:creationId xmlns:a16="http://schemas.microsoft.com/office/drawing/2014/main" id="{C0C6C319-B6C3-ACFE-F415-3E7EBB487DFC}"/>
              </a:ext>
            </a:extLst>
          </p:cNvPr>
          <p:cNvSpPr/>
          <p:nvPr/>
        </p:nvSpPr>
        <p:spPr>
          <a:xfrm>
            <a:off x="211108" y="1261839"/>
            <a:ext cx="4774859" cy="593887"/>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NZ" sz="2100" dirty="0">
                <a:solidFill>
                  <a:schemeClr val="tx1"/>
                </a:solidFill>
                <a:latin typeface="Proxima Nova"/>
                <a:cs typeface="Arial"/>
              </a:rPr>
              <a:t>537 million people have diabetes </a:t>
            </a:r>
            <a:endParaRPr lang="en-NZ" sz="2100" dirty="0">
              <a:solidFill>
                <a:schemeClr val="tx1"/>
              </a:solidFill>
              <a:latin typeface="Proxima Nova"/>
              <a:cs typeface="Arial" panose="020B0604020202020204" pitchFamily="34" charset="0"/>
            </a:endParaRPr>
          </a:p>
        </p:txBody>
      </p:sp>
      <p:sp>
        <p:nvSpPr>
          <p:cNvPr id="7" name="Rectangle 6">
            <a:extLst>
              <a:ext uri="{FF2B5EF4-FFF2-40B4-BE49-F238E27FC236}">
                <a16:creationId xmlns:a16="http://schemas.microsoft.com/office/drawing/2014/main" id="{A215D4D3-2EA5-7256-57E0-EB9DFF341084}"/>
              </a:ext>
            </a:extLst>
          </p:cNvPr>
          <p:cNvSpPr/>
          <p:nvPr/>
        </p:nvSpPr>
        <p:spPr>
          <a:xfrm>
            <a:off x="211107" y="2059983"/>
            <a:ext cx="4774859" cy="59388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NZ" sz="2100" dirty="0">
                <a:solidFill>
                  <a:schemeClr val="tx1"/>
                </a:solidFill>
                <a:latin typeface="Proxima Nova"/>
                <a:cs typeface="Arial"/>
              </a:rPr>
              <a:t>1 in 10 of the world’s adult population </a:t>
            </a:r>
            <a:endParaRPr lang="en-NZ" sz="2100" dirty="0">
              <a:solidFill>
                <a:schemeClr val="tx1"/>
              </a:solidFill>
              <a:latin typeface="Proxima Nova"/>
              <a:cs typeface="Arial" panose="020B0604020202020204" pitchFamily="34" charset="0"/>
            </a:endParaRPr>
          </a:p>
        </p:txBody>
      </p:sp>
      <p:sp>
        <p:nvSpPr>
          <p:cNvPr id="8" name="Rectangle 7">
            <a:extLst>
              <a:ext uri="{FF2B5EF4-FFF2-40B4-BE49-F238E27FC236}">
                <a16:creationId xmlns:a16="http://schemas.microsoft.com/office/drawing/2014/main" id="{00BE0BB7-4F5F-79A2-19B7-6F1BA88EBA5E}"/>
              </a:ext>
            </a:extLst>
          </p:cNvPr>
          <p:cNvSpPr/>
          <p:nvPr/>
        </p:nvSpPr>
        <p:spPr>
          <a:xfrm>
            <a:off x="211108" y="2855614"/>
            <a:ext cx="4774859" cy="59063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defTabSz="666750">
              <a:lnSpc>
                <a:spcPct val="90000"/>
              </a:lnSpc>
              <a:spcBef>
                <a:spcPct val="0"/>
              </a:spcBef>
              <a:spcAft>
                <a:spcPct val="35000"/>
              </a:spcAft>
            </a:pPr>
            <a:r>
              <a:rPr lang="en-NZ" sz="2100" kern="1200" dirty="0">
                <a:solidFill>
                  <a:schemeClr val="tx1"/>
                </a:solidFill>
                <a:latin typeface="Proxima Nova"/>
                <a:cs typeface="Arial"/>
              </a:rPr>
              <a:t>Pacific has the highest rates of diabetes</a:t>
            </a:r>
          </a:p>
        </p:txBody>
      </p:sp>
      <p:sp>
        <p:nvSpPr>
          <p:cNvPr id="9" name="Rectangle 8">
            <a:extLst>
              <a:ext uri="{FF2B5EF4-FFF2-40B4-BE49-F238E27FC236}">
                <a16:creationId xmlns:a16="http://schemas.microsoft.com/office/drawing/2014/main" id="{2A064263-5267-7905-BB27-919400007D2F}"/>
              </a:ext>
            </a:extLst>
          </p:cNvPr>
          <p:cNvSpPr/>
          <p:nvPr/>
        </p:nvSpPr>
        <p:spPr>
          <a:xfrm>
            <a:off x="211107" y="3647986"/>
            <a:ext cx="4774859" cy="58159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NZ" sz="2100" dirty="0">
                <a:solidFill>
                  <a:schemeClr val="tx1"/>
                </a:solidFill>
                <a:latin typeface="Proxima Nova"/>
                <a:cs typeface="Arial" panose="020B0604020202020204" pitchFamily="34" charset="0"/>
              </a:rPr>
              <a:t>U</a:t>
            </a:r>
            <a:r>
              <a:rPr lang="en-NZ" sz="2100" kern="1200" dirty="0">
                <a:solidFill>
                  <a:schemeClr val="tx1"/>
                </a:solidFill>
                <a:latin typeface="Proxima Nova"/>
                <a:cs typeface="Arial" panose="020B0604020202020204" pitchFamily="34" charset="0"/>
              </a:rPr>
              <a:t>ncommon a generation ago</a:t>
            </a:r>
          </a:p>
        </p:txBody>
      </p:sp>
    </p:spTree>
    <p:extLst>
      <p:ext uri="{BB962C8B-B14F-4D97-AF65-F5344CB8AC3E}">
        <p14:creationId xmlns:p14="http://schemas.microsoft.com/office/powerpoint/2010/main" val="46009289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22"/>
        <p:cNvGrpSpPr/>
        <p:nvPr/>
      </p:nvGrpSpPr>
      <p:grpSpPr>
        <a:xfrm>
          <a:off x="0" y="0"/>
          <a:ext cx="0" cy="0"/>
          <a:chOff x="0" y="0"/>
          <a:chExt cx="0" cy="0"/>
        </a:xfrm>
      </p:grpSpPr>
      <p:sp>
        <p:nvSpPr>
          <p:cNvPr id="123" name="Google Shape;123;p27"/>
          <p:cNvSpPr/>
          <p:nvPr/>
        </p:nvSpPr>
        <p:spPr>
          <a:xfrm rot="-5400000">
            <a:off x="6941750" y="2992725"/>
            <a:ext cx="2364300" cy="1767600"/>
          </a:xfrm>
          <a:prstGeom prst="rtTriangle">
            <a:avLst/>
          </a:prstGeom>
          <a:solidFill>
            <a:srgbClr val="EE6C3A"/>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Calibri"/>
              <a:ea typeface="Calibri"/>
              <a:cs typeface="Calibri"/>
              <a:sym typeface="Calibri"/>
            </a:endParaRPr>
          </a:p>
        </p:txBody>
      </p:sp>
      <p:pic>
        <p:nvPicPr>
          <p:cNvPr id="124" name="Google Shape;124;p27"/>
          <p:cNvPicPr preferRelativeResize="0"/>
          <p:nvPr/>
        </p:nvPicPr>
        <p:blipFill rotWithShape="1">
          <a:blip r:embed="rId3">
            <a:alphaModFix/>
          </a:blip>
          <a:srcRect/>
          <a:stretch/>
        </p:blipFill>
        <p:spPr>
          <a:xfrm>
            <a:off x="476250" y="245190"/>
            <a:ext cx="8516427" cy="4506127"/>
          </a:xfrm>
          <a:prstGeom prst="rect">
            <a:avLst/>
          </a:prstGeom>
          <a:noFill/>
          <a:ln>
            <a:noFill/>
          </a:ln>
        </p:spPr>
      </p:pic>
      <p:sp>
        <p:nvSpPr>
          <p:cNvPr id="125" name="Google Shape;125;p27"/>
          <p:cNvSpPr txBox="1">
            <a:spLocks noGrp="1"/>
          </p:cNvSpPr>
          <p:nvPr>
            <p:ph type="title"/>
          </p:nvPr>
        </p:nvSpPr>
        <p:spPr>
          <a:xfrm>
            <a:off x="476250" y="674800"/>
            <a:ext cx="8118600" cy="724500"/>
          </a:xfrm>
          <a:prstGeom prst="rect">
            <a:avLst/>
          </a:prstGeom>
          <a:noFill/>
          <a:ln>
            <a:noFill/>
          </a:ln>
        </p:spPr>
        <p:txBody>
          <a:bodyPr spcFirstLastPara="1" wrap="square" lIns="68575" tIns="34275" rIns="68575" bIns="34275" anchor="ctr" anchorCtr="0">
            <a:normAutofit fontScale="90000"/>
          </a:bodyPr>
          <a:lstStyle/>
          <a:p>
            <a:pPr marL="0" lvl="0" indent="0" algn="l" rtl="0">
              <a:lnSpc>
                <a:spcPct val="100000"/>
              </a:lnSpc>
              <a:spcBef>
                <a:spcPts val="0"/>
              </a:spcBef>
              <a:spcAft>
                <a:spcPts val="0"/>
              </a:spcAft>
              <a:buClr>
                <a:schemeClr val="dk1"/>
              </a:buClr>
              <a:buSzPct val="104854"/>
              <a:buFont typeface="Calibri"/>
              <a:buNone/>
            </a:pPr>
            <a:r>
              <a:rPr lang="en-GB" sz="2288" b="1" dirty="0">
                <a:solidFill>
                  <a:srgbClr val="9DBCB4"/>
                </a:solidFill>
              </a:rPr>
              <a:t>Starter</a:t>
            </a:r>
            <a:endParaRPr sz="2288" b="1" dirty="0">
              <a:solidFill>
                <a:srgbClr val="9DBCB4"/>
              </a:solidFill>
            </a:endParaRPr>
          </a:p>
          <a:p>
            <a:pPr marL="0" lvl="0" indent="0" algn="l" rtl="0">
              <a:lnSpc>
                <a:spcPct val="100000"/>
              </a:lnSpc>
              <a:spcBef>
                <a:spcPts val="0"/>
              </a:spcBef>
              <a:spcAft>
                <a:spcPts val="0"/>
              </a:spcAft>
              <a:buClr>
                <a:schemeClr val="dk1"/>
              </a:buClr>
              <a:buSzPts val="2160"/>
              <a:buFont typeface="Calibri"/>
              <a:buNone/>
            </a:pPr>
            <a:endParaRPr sz="100" b="1" dirty="0">
              <a:solidFill>
                <a:srgbClr val="9DBCB4"/>
              </a:solidFill>
            </a:endParaRPr>
          </a:p>
          <a:p>
            <a:pPr>
              <a:lnSpc>
                <a:spcPct val="100000"/>
              </a:lnSpc>
              <a:buSzPct val="89256"/>
            </a:pPr>
            <a:r>
              <a:rPr lang="en-GB" sz="2650" b="1" dirty="0"/>
              <a:t>Who is affected? Blindness and Vision Impairment </a:t>
            </a:r>
            <a:endParaRPr sz="2688" b="1" dirty="0"/>
          </a:p>
          <a:p>
            <a:pPr marL="0" lvl="0" indent="0" algn="l" rtl="0">
              <a:lnSpc>
                <a:spcPct val="100000"/>
              </a:lnSpc>
              <a:spcBef>
                <a:spcPts val="0"/>
              </a:spcBef>
              <a:spcAft>
                <a:spcPts val="0"/>
              </a:spcAft>
              <a:buClr>
                <a:schemeClr val="dk1"/>
              </a:buClr>
              <a:buSzPct val="76595"/>
              <a:buFont typeface="Calibri"/>
              <a:buNone/>
            </a:pPr>
            <a:endParaRPr sz="3133" b="1" dirty="0"/>
          </a:p>
        </p:txBody>
      </p:sp>
      <p:sp>
        <p:nvSpPr>
          <p:cNvPr id="126" name="Google Shape;126;p27"/>
          <p:cNvSpPr txBox="1"/>
          <p:nvPr/>
        </p:nvSpPr>
        <p:spPr>
          <a:xfrm>
            <a:off x="4072725" y="1568600"/>
            <a:ext cx="4140300" cy="569400"/>
          </a:xfrm>
          <a:prstGeom prst="rect">
            <a:avLst/>
          </a:prstGeom>
          <a:noFill/>
          <a:ln>
            <a:noFill/>
          </a:ln>
        </p:spPr>
        <p:txBody>
          <a:bodyPr spcFirstLastPara="1" wrap="square" lIns="91425" tIns="91425" rIns="91425" bIns="91425" anchor="t" anchorCtr="0">
            <a:spAutoFit/>
          </a:bodyPr>
          <a:lstStyle/>
          <a:p>
            <a:pPr marL="457200" lvl="0" indent="0" algn="l" rtl="0">
              <a:spcBef>
                <a:spcPts val="0"/>
              </a:spcBef>
              <a:spcAft>
                <a:spcPts val="0"/>
              </a:spcAft>
              <a:buNone/>
            </a:pPr>
            <a:endParaRPr sz="2500"/>
          </a:p>
        </p:txBody>
      </p:sp>
      <p:sp>
        <p:nvSpPr>
          <p:cNvPr id="127" name="Google Shape;127;p27"/>
          <p:cNvSpPr txBox="1"/>
          <p:nvPr/>
        </p:nvSpPr>
        <p:spPr>
          <a:xfrm>
            <a:off x="476250" y="1232020"/>
            <a:ext cx="8201400" cy="477000"/>
          </a:xfrm>
          <a:prstGeom prst="rect">
            <a:avLst/>
          </a:prstGeom>
          <a:noFill/>
          <a:ln>
            <a:noFill/>
          </a:ln>
        </p:spPr>
        <p:txBody>
          <a:bodyPr spcFirstLastPara="1" wrap="square" lIns="91425" tIns="91425" rIns="91425" bIns="91425" anchor="t" anchorCtr="0">
            <a:spAutoFit/>
          </a:bodyPr>
          <a:lstStyle/>
          <a:p>
            <a:pPr marL="0" lvl="0" indent="0" rtl="0">
              <a:spcBef>
                <a:spcPts val="0"/>
              </a:spcBef>
              <a:spcAft>
                <a:spcPts val="0"/>
              </a:spcAft>
              <a:buNone/>
            </a:pPr>
            <a:r>
              <a:rPr lang="en-GB" sz="1900" dirty="0">
                <a:solidFill>
                  <a:schemeClr val="dk1"/>
                </a:solidFill>
              </a:rPr>
              <a:t>Choose ONE of these three statistics and create a graph to show the data </a:t>
            </a:r>
            <a:endParaRPr sz="600" dirty="0"/>
          </a:p>
        </p:txBody>
      </p:sp>
      <p:sp>
        <p:nvSpPr>
          <p:cNvPr id="3" name="TextBox 2">
            <a:extLst>
              <a:ext uri="{FF2B5EF4-FFF2-40B4-BE49-F238E27FC236}">
                <a16:creationId xmlns:a16="http://schemas.microsoft.com/office/drawing/2014/main" id="{A3DA486D-BC23-7544-3CDF-FDECAC09158A}"/>
              </a:ext>
            </a:extLst>
          </p:cNvPr>
          <p:cNvSpPr txBox="1"/>
          <p:nvPr/>
        </p:nvSpPr>
        <p:spPr>
          <a:xfrm>
            <a:off x="2058276" y="2013365"/>
            <a:ext cx="4572000" cy="504517"/>
          </a:xfrm>
          <a:prstGeom prst="rect">
            <a:avLst/>
          </a:prstGeom>
          <a:noFill/>
        </p:spPr>
        <p:txBody>
          <a:bodyPr wrap="square">
            <a:spAutoFit/>
          </a:bodyPr>
          <a:lstStyle/>
          <a:p>
            <a:pPr algn="ctr"/>
            <a:r>
              <a:rPr lang="en-NZ" sz="1400" dirty="0">
                <a:solidFill>
                  <a:schemeClr val="dk1"/>
                </a:solidFill>
              </a:rPr>
              <a:t>Of the 1 billion people with unaddressed vision impairment or blindness, 90% live in low- and middle-income countries (LMICs).</a:t>
            </a:r>
            <a:endParaRPr lang="en-NZ" dirty="0"/>
          </a:p>
        </p:txBody>
      </p:sp>
      <p:sp>
        <p:nvSpPr>
          <p:cNvPr id="5" name="TextBox 4">
            <a:extLst>
              <a:ext uri="{FF2B5EF4-FFF2-40B4-BE49-F238E27FC236}">
                <a16:creationId xmlns:a16="http://schemas.microsoft.com/office/drawing/2014/main" id="{076AC76B-3CEA-837E-72C9-81C056134342}"/>
              </a:ext>
            </a:extLst>
          </p:cNvPr>
          <p:cNvSpPr txBox="1"/>
          <p:nvPr/>
        </p:nvSpPr>
        <p:spPr>
          <a:xfrm>
            <a:off x="2585050" y="2885033"/>
            <a:ext cx="3520243" cy="357367"/>
          </a:xfrm>
          <a:prstGeom prst="rect">
            <a:avLst/>
          </a:prstGeom>
          <a:noFill/>
        </p:spPr>
        <p:txBody>
          <a:bodyPr wrap="square">
            <a:spAutoFit/>
          </a:bodyPr>
          <a:lstStyle/>
          <a:p>
            <a:pPr algn="ctr"/>
            <a:r>
              <a:rPr lang="en-GB" dirty="0">
                <a:solidFill>
                  <a:schemeClr val="dk1"/>
                </a:solidFill>
              </a:rPr>
              <a:t>A</a:t>
            </a:r>
            <a:r>
              <a:rPr lang="en-GB" sz="1400" dirty="0">
                <a:solidFill>
                  <a:schemeClr val="dk1"/>
                </a:solidFill>
              </a:rPr>
              <a:t>pproximately half a million children become blind </a:t>
            </a:r>
            <a:r>
              <a:rPr lang="en-GB" sz="1400" i="1" dirty="0">
                <a:solidFill>
                  <a:schemeClr val="dk1"/>
                </a:solidFill>
              </a:rPr>
              <a:t>each</a:t>
            </a:r>
            <a:r>
              <a:rPr lang="en-GB" sz="1400" dirty="0">
                <a:solidFill>
                  <a:schemeClr val="dk1"/>
                </a:solidFill>
              </a:rPr>
              <a:t> year.</a:t>
            </a:r>
            <a:endParaRPr lang="en-NZ" dirty="0"/>
          </a:p>
        </p:txBody>
      </p:sp>
      <p:sp>
        <p:nvSpPr>
          <p:cNvPr id="6" name="TextBox 5">
            <a:extLst>
              <a:ext uri="{FF2B5EF4-FFF2-40B4-BE49-F238E27FC236}">
                <a16:creationId xmlns:a16="http://schemas.microsoft.com/office/drawing/2014/main" id="{AB41B553-457D-0CA1-1B07-E866D9C15667}"/>
              </a:ext>
            </a:extLst>
          </p:cNvPr>
          <p:cNvSpPr txBox="1"/>
          <p:nvPr/>
        </p:nvSpPr>
        <p:spPr>
          <a:xfrm>
            <a:off x="3254085" y="3575404"/>
            <a:ext cx="2180381" cy="357367"/>
          </a:xfrm>
          <a:prstGeom prst="rect">
            <a:avLst/>
          </a:prstGeom>
          <a:noFill/>
        </p:spPr>
        <p:txBody>
          <a:bodyPr wrap="square" rtlCol="0">
            <a:spAutoFit/>
          </a:bodyPr>
          <a:lstStyle/>
          <a:p>
            <a:pPr algn="ctr"/>
            <a:r>
              <a:rPr lang="en-NZ" dirty="0"/>
              <a:t>55% of needlessly blind people are women.</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Online Media 8">
            <a:hlinkClick r:id="" action="ppaction://media"/>
            <a:extLst>
              <a:ext uri="{FF2B5EF4-FFF2-40B4-BE49-F238E27FC236}">
                <a16:creationId xmlns:a16="http://schemas.microsoft.com/office/drawing/2014/main" id="{CDF05C74-C856-E65C-5DF8-2070CBE3A185}"/>
              </a:ext>
            </a:extLst>
          </p:cNvPr>
          <p:cNvPicPr>
            <a:picLocks noRot="1" noChangeAspect="1"/>
          </p:cNvPicPr>
          <p:nvPr>
            <a:videoFile r:link="rId1"/>
          </p:nvPr>
        </p:nvPicPr>
        <p:blipFill>
          <a:blip r:embed="rId4"/>
          <a:stretch>
            <a:fillRect/>
          </a:stretch>
        </p:blipFill>
        <p:spPr>
          <a:xfrm>
            <a:off x="0" y="-11430"/>
            <a:ext cx="9144000" cy="5166360"/>
          </a:xfrm>
          <a:prstGeom prst="rect">
            <a:avLst/>
          </a:prstGeom>
        </p:spPr>
      </p:pic>
    </p:spTree>
    <p:extLst>
      <p:ext uri="{BB962C8B-B14F-4D97-AF65-F5344CB8AC3E}">
        <p14:creationId xmlns:p14="http://schemas.microsoft.com/office/powerpoint/2010/main" val="8451081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9"/>
                </p:tgtEl>
              </p:cMediaNode>
            </p:video>
            <p:seq concurrent="1" nextAc="seek">
              <p:cTn id="8" restart="whenNotActive" fill="hold" evtFilter="cancelBubble" nodeType="interactiveSeq">
                <p:stCondLst>
                  <p:cond evt="onClick" delay="0">
                    <p:tgtEl>
                      <p:spTgt spid="9"/>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9"/>
                                        </p:tgtEl>
                                      </p:cBhvr>
                                    </p:cmd>
                                  </p:childTnLst>
                                </p:cTn>
                              </p:par>
                            </p:childTnLst>
                          </p:cTn>
                        </p:par>
                      </p:childTnLst>
                    </p:cTn>
                  </p:par>
                </p:childTnLst>
              </p:cTn>
              <p:nextCondLst>
                <p:cond evt="onClick" delay="0">
                  <p:tgtEl>
                    <p:spTgt spid="9"/>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lide Number Placeholder 8">
            <a:extLst>
              <a:ext uri="{FF2B5EF4-FFF2-40B4-BE49-F238E27FC236}">
                <a16:creationId xmlns:a16="http://schemas.microsoft.com/office/drawing/2014/main" id="{3BA352D8-B65E-4798-9C5C-7C4950F2BAD9}"/>
              </a:ext>
            </a:extLst>
          </p:cNvPr>
          <p:cNvSpPr>
            <a:spLocks noGrp="1"/>
          </p:cNvSpPr>
          <p:nvPr>
            <p:ph type="sldNum" sz="quarter" idx="12"/>
          </p:nvPr>
        </p:nvSpPr>
        <p:spPr/>
        <p:txBody>
          <a:bodyPr/>
          <a:lstStyle/>
          <a:p>
            <a:fld id="{06904D31-9D84-48CA-AA40-F2771B70B416}" type="slidenum">
              <a:rPr lang="en-NZ" smtClean="0"/>
              <a:t>21</a:t>
            </a:fld>
            <a:endParaRPr lang="en-NZ" dirty="0"/>
          </a:p>
        </p:txBody>
      </p:sp>
      <p:pic>
        <p:nvPicPr>
          <p:cNvPr id="5" name="Picture 4" descr="A picture containing person, indoor&#10;&#10;Description automatically generated">
            <a:extLst>
              <a:ext uri="{FF2B5EF4-FFF2-40B4-BE49-F238E27FC236}">
                <a16:creationId xmlns:a16="http://schemas.microsoft.com/office/drawing/2014/main" id="{A2552B5C-E294-3E61-8F02-B1183FABDCB7}"/>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0" y="0"/>
            <a:ext cx="9140014" cy="5143500"/>
          </a:xfrm>
          <a:prstGeom prst="rect">
            <a:avLst/>
          </a:prstGeom>
        </p:spPr>
      </p:pic>
      <p:sp>
        <p:nvSpPr>
          <p:cNvPr id="6" name="Rectangle 5">
            <a:extLst>
              <a:ext uri="{FF2B5EF4-FFF2-40B4-BE49-F238E27FC236}">
                <a16:creationId xmlns:a16="http://schemas.microsoft.com/office/drawing/2014/main" id="{447E668C-21FE-F944-20EA-7BB4A6AEA655}"/>
              </a:ext>
            </a:extLst>
          </p:cNvPr>
          <p:cNvSpPr/>
          <p:nvPr/>
        </p:nvSpPr>
        <p:spPr>
          <a:xfrm>
            <a:off x="5651876" y="4331369"/>
            <a:ext cx="3058988" cy="523374"/>
          </a:xfrm>
          <a:prstGeom prst="rect">
            <a:avLst/>
          </a:prstGeom>
          <a:solidFill>
            <a:srgbClr val="FC6D00"/>
          </a:solidFill>
          <a:ln>
            <a:noFill/>
          </a:ln>
          <a:effectLst>
            <a:outerShdw blurRad="526770" dist="50800" sx="135000" sy="135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NZ" sz="2100" b="1" dirty="0">
                <a:solidFill>
                  <a:schemeClr val="bg1"/>
                </a:solidFill>
                <a:latin typeface="Proxima Nova"/>
                <a:cs typeface="Arial" panose="020B0604020202020204" pitchFamily="34" charset="0"/>
              </a:rPr>
              <a:t>Refractive Error</a:t>
            </a:r>
          </a:p>
        </p:txBody>
      </p:sp>
    </p:spTree>
    <p:extLst>
      <p:ext uri="{BB962C8B-B14F-4D97-AF65-F5344CB8AC3E}">
        <p14:creationId xmlns:p14="http://schemas.microsoft.com/office/powerpoint/2010/main" val="67977317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276A471B-4D4D-4BAB-407E-783C3FDA35B5}"/>
              </a:ext>
            </a:extLst>
          </p:cNvPr>
          <p:cNvPicPr>
            <a:picLocks noChangeAspect="1"/>
          </p:cNvPicPr>
          <p:nvPr/>
        </p:nvPicPr>
        <p:blipFill rotWithShape="1">
          <a:blip r:embed="rId3">
            <a:extLst>
              <a:ext uri="{28A0092B-C50C-407E-A947-70E740481C1C}">
                <a14:useLocalDpi xmlns:a14="http://schemas.microsoft.com/office/drawing/2010/main"/>
              </a:ext>
            </a:extLst>
          </a:blip>
          <a:srcRect/>
          <a:stretch/>
        </p:blipFill>
        <p:spPr>
          <a:xfrm>
            <a:off x="0" y="0"/>
            <a:ext cx="9144000" cy="5143500"/>
          </a:xfrm>
          <a:prstGeom prst="rect">
            <a:avLst/>
          </a:prstGeom>
        </p:spPr>
      </p:pic>
      <p:sp>
        <p:nvSpPr>
          <p:cNvPr id="2" name="Slide Number Placeholder 1">
            <a:extLst>
              <a:ext uri="{FF2B5EF4-FFF2-40B4-BE49-F238E27FC236}">
                <a16:creationId xmlns:a16="http://schemas.microsoft.com/office/drawing/2014/main" id="{3589520F-DB55-ABB0-D381-24256584E14C}"/>
              </a:ext>
            </a:extLst>
          </p:cNvPr>
          <p:cNvSpPr>
            <a:spLocks noGrp="1"/>
          </p:cNvSpPr>
          <p:nvPr>
            <p:ph type="sldNum" sz="quarter" idx="12"/>
          </p:nvPr>
        </p:nvSpPr>
        <p:spPr/>
        <p:txBody>
          <a:bodyPr/>
          <a:lstStyle/>
          <a:p>
            <a:fld id="{06904D31-9D84-48CA-AA40-F2771B70B416}" type="slidenum">
              <a:rPr lang="en-NZ" smtClean="0"/>
              <a:t>22</a:t>
            </a:fld>
            <a:endParaRPr lang="en-NZ" dirty="0"/>
          </a:p>
        </p:txBody>
      </p:sp>
      <p:sp>
        <p:nvSpPr>
          <p:cNvPr id="6" name="Rectangle 5">
            <a:extLst>
              <a:ext uri="{FF2B5EF4-FFF2-40B4-BE49-F238E27FC236}">
                <a16:creationId xmlns:a16="http://schemas.microsoft.com/office/drawing/2014/main" id="{CD556C4B-63EB-F018-6673-C0F85922712F}"/>
              </a:ext>
            </a:extLst>
          </p:cNvPr>
          <p:cNvSpPr/>
          <p:nvPr/>
        </p:nvSpPr>
        <p:spPr>
          <a:xfrm>
            <a:off x="321886" y="4331369"/>
            <a:ext cx="3058988" cy="523374"/>
          </a:xfrm>
          <a:prstGeom prst="rect">
            <a:avLst/>
          </a:prstGeom>
          <a:solidFill>
            <a:srgbClr val="FC6D00"/>
          </a:solidFill>
          <a:ln>
            <a:noFill/>
          </a:ln>
          <a:effectLst>
            <a:outerShdw blurRad="614777" algn="ctr" rotWithShape="0">
              <a:srgbClr val="000000">
                <a:alpha val="9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NZ" sz="2100" b="1" dirty="0">
                <a:solidFill>
                  <a:schemeClr val="bg1"/>
                </a:solidFill>
                <a:latin typeface="Proxima Nova"/>
                <a:cs typeface="Arial" panose="020B0604020202020204" pitchFamily="34" charset="0"/>
              </a:rPr>
              <a:t>Outreaches</a:t>
            </a:r>
          </a:p>
        </p:txBody>
      </p:sp>
    </p:spTree>
    <p:extLst>
      <p:ext uri="{BB962C8B-B14F-4D97-AF65-F5344CB8AC3E}">
        <p14:creationId xmlns:p14="http://schemas.microsoft.com/office/powerpoint/2010/main" val="427724919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149B2875-01FD-6C3A-098C-A8AA71B8D7D0}"/>
              </a:ext>
            </a:extLst>
          </p:cNvPr>
          <p:cNvSpPr>
            <a:spLocks noGrp="1"/>
          </p:cNvSpPr>
          <p:nvPr>
            <p:ph type="sldNum" sz="quarter" idx="12"/>
          </p:nvPr>
        </p:nvSpPr>
        <p:spPr/>
        <p:txBody>
          <a:bodyPr/>
          <a:lstStyle/>
          <a:p>
            <a:fld id="{06904D31-9D84-48CA-AA40-F2771B70B416}" type="slidenum">
              <a:rPr lang="en-NZ" smtClean="0"/>
              <a:t>23</a:t>
            </a:fld>
            <a:endParaRPr lang="en-NZ" dirty="0"/>
          </a:p>
        </p:txBody>
      </p:sp>
      <p:pic>
        <p:nvPicPr>
          <p:cNvPr id="6" name="Picture 5">
            <a:extLst>
              <a:ext uri="{FF2B5EF4-FFF2-40B4-BE49-F238E27FC236}">
                <a16:creationId xmlns:a16="http://schemas.microsoft.com/office/drawing/2014/main" id="{F52EAEAA-4B92-1138-6D2E-4CF244F945BE}"/>
              </a:ext>
            </a:extLst>
          </p:cNvPr>
          <p:cNvPicPr>
            <a:picLocks noChangeAspect="1"/>
          </p:cNvPicPr>
          <p:nvPr/>
        </p:nvPicPr>
        <p:blipFill rotWithShape="1">
          <a:blip r:embed="rId3" cstate="hqprint">
            <a:extLst>
              <a:ext uri="{28A0092B-C50C-407E-A947-70E740481C1C}">
                <a14:useLocalDpi xmlns:a14="http://schemas.microsoft.com/office/drawing/2010/main"/>
              </a:ext>
            </a:extLst>
          </a:blip>
          <a:srcRect/>
          <a:stretch/>
        </p:blipFill>
        <p:spPr>
          <a:xfrm>
            <a:off x="0" y="0"/>
            <a:ext cx="9144000" cy="5143500"/>
          </a:xfrm>
          <a:prstGeom prst="rect">
            <a:avLst/>
          </a:prstGeom>
        </p:spPr>
      </p:pic>
      <p:sp>
        <p:nvSpPr>
          <p:cNvPr id="4" name="Rectangle 3">
            <a:extLst>
              <a:ext uri="{FF2B5EF4-FFF2-40B4-BE49-F238E27FC236}">
                <a16:creationId xmlns:a16="http://schemas.microsoft.com/office/drawing/2014/main" id="{F437319C-AE4B-6F43-C281-AA25B29D5124}"/>
              </a:ext>
            </a:extLst>
          </p:cNvPr>
          <p:cNvSpPr/>
          <p:nvPr/>
        </p:nvSpPr>
        <p:spPr>
          <a:xfrm>
            <a:off x="321886" y="4331369"/>
            <a:ext cx="3058988" cy="523374"/>
          </a:xfrm>
          <a:prstGeom prst="rect">
            <a:avLst/>
          </a:prstGeom>
          <a:solidFill>
            <a:srgbClr val="FC6D00"/>
          </a:solidFill>
          <a:ln>
            <a:noFill/>
          </a:ln>
          <a:effectLst>
            <a:outerShdw blurRad="614777" algn="ctr" rotWithShape="0">
              <a:srgbClr val="000000">
                <a:alpha val="9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NZ" sz="2100" b="1" dirty="0">
                <a:solidFill>
                  <a:schemeClr val="bg1"/>
                </a:solidFill>
                <a:latin typeface="Proxima Nova"/>
                <a:cs typeface="Arial" panose="020B0604020202020204" pitchFamily="34" charset="0"/>
              </a:rPr>
              <a:t>Outreaches</a:t>
            </a:r>
          </a:p>
        </p:txBody>
      </p:sp>
    </p:spTree>
    <p:extLst>
      <p:ext uri="{BB962C8B-B14F-4D97-AF65-F5344CB8AC3E}">
        <p14:creationId xmlns:p14="http://schemas.microsoft.com/office/powerpoint/2010/main" val="4710411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lide Number Placeholder 8">
            <a:extLst>
              <a:ext uri="{FF2B5EF4-FFF2-40B4-BE49-F238E27FC236}">
                <a16:creationId xmlns:a16="http://schemas.microsoft.com/office/drawing/2014/main" id="{3BA352D8-B65E-4798-9C5C-7C4950F2BAD9}"/>
              </a:ext>
            </a:extLst>
          </p:cNvPr>
          <p:cNvSpPr>
            <a:spLocks noGrp="1"/>
          </p:cNvSpPr>
          <p:nvPr>
            <p:ph type="sldNum" sz="quarter" idx="12"/>
          </p:nvPr>
        </p:nvSpPr>
        <p:spPr/>
        <p:txBody>
          <a:bodyPr/>
          <a:lstStyle/>
          <a:p>
            <a:fld id="{06904D31-9D84-48CA-AA40-F2771B70B416}" type="slidenum">
              <a:rPr lang="en-NZ" smtClean="0"/>
              <a:t>24</a:t>
            </a:fld>
            <a:endParaRPr lang="en-NZ" dirty="0"/>
          </a:p>
        </p:txBody>
      </p:sp>
      <p:pic>
        <p:nvPicPr>
          <p:cNvPr id="8" name="Picture 7" descr="A person giving a presentation&#10;&#10;Description automatically generated with low confidence">
            <a:extLst>
              <a:ext uri="{FF2B5EF4-FFF2-40B4-BE49-F238E27FC236}">
                <a16:creationId xmlns:a16="http://schemas.microsoft.com/office/drawing/2014/main" id="{67C42855-42DD-D103-02B8-69C93BC83924}"/>
              </a:ext>
            </a:extLst>
          </p:cNvPr>
          <p:cNvPicPr>
            <a:picLocks noChangeAspect="1"/>
          </p:cNvPicPr>
          <p:nvPr/>
        </p:nvPicPr>
        <p:blipFill rotWithShape="1">
          <a:blip r:embed="rId3" cstate="hqprint">
            <a:extLst>
              <a:ext uri="{28A0092B-C50C-407E-A947-70E740481C1C}">
                <a14:useLocalDpi xmlns:a14="http://schemas.microsoft.com/office/drawing/2010/main"/>
              </a:ext>
            </a:extLst>
          </a:blip>
          <a:srcRect/>
          <a:stretch/>
        </p:blipFill>
        <p:spPr>
          <a:xfrm>
            <a:off x="1" y="0"/>
            <a:ext cx="9143999" cy="5143500"/>
          </a:xfrm>
          <a:prstGeom prst="rect">
            <a:avLst/>
          </a:prstGeom>
        </p:spPr>
      </p:pic>
      <p:sp>
        <p:nvSpPr>
          <p:cNvPr id="7" name="Rectangle 6">
            <a:extLst>
              <a:ext uri="{FF2B5EF4-FFF2-40B4-BE49-F238E27FC236}">
                <a16:creationId xmlns:a16="http://schemas.microsoft.com/office/drawing/2014/main" id="{53ECD231-F2BD-3E70-596D-88AEE2A2D5A1}"/>
              </a:ext>
            </a:extLst>
          </p:cNvPr>
          <p:cNvSpPr/>
          <p:nvPr/>
        </p:nvSpPr>
        <p:spPr>
          <a:xfrm>
            <a:off x="0" y="3935477"/>
            <a:ext cx="9143999" cy="1037169"/>
          </a:xfrm>
          <a:prstGeom prst="rect">
            <a:avLst/>
          </a:prstGeom>
          <a:solidFill>
            <a:schemeClr val="bg1"/>
          </a:solidFill>
          <a:ln>
            <a:noFill/>
          </a:ln>
          <a:effectLst>
            <a:outerShdw blurRad="620860" dist="508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a:solidFill>
                <a:schemeClr val="bg1"/>
              </a:solidFill>
            </a:endParaRPr>
          </a:p>
        </p:txBody>
      </p:sp>
      <p:sp>
        <p:nvSpPr>
          <p:cNvPr id="3" name="Rectangle 2">
            <a:extLst>
              <a:ext uri="{FF2B5EF4-FFF2-40B4-BE49-F238E27FC236}">
                <a16:creationId xmlns:a16="http://schemas.microsoft.com/office/drawing/2014/main" id="{1FC09E6F-1D03-2495-6B86-85B891C64485}"/>
              </a:ext>
            </a:extLst>
          </p:cNvPr>
          <p:cNvSpPr/>
          <p:nvPr/>
        </p:nvSpPr>
        <p:spPr>
          <a:xfrm>
            <a:off x="-1350869" y="8517434"/>
            <a:ext cx="4244954" cy="593889"/>
          </a:xfrm>
          <a:prstGeom prst="rect">
            <a:avLst/>
          </a:prstGeom>
          <a:solidFill>
            <a:schemeClr val="tx2"/>
          </a:solidFill>
          <a:ln>
            <a:noFill/>
          </a:ln>
          <a:effectLst>
            <a:outerShdw blurRad="439069" algn="ctr" rotWithShape="0">
              <a:srgbClr val="000000">
                <a:alpha val="82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NZ" sz="2100" b="1" dirty="0">
                <a:solidFill>
                  <a:schemeClr val="bg1"/>
                </a:solidFill>
                <a:latin typeface="Proxima Nova" panose="02000506030000020004"/>
                <a:cs typeface="Arial"/>
              </a:rPr>
              <a:t>Train and Support the Regional Eye Care Workforce</a:t>
            </a:r>
            <a:endParaRPr lang="en-NZ" sz="2100" b="1" dirty="0">
              <a:solidFill>
                <a:schemeClr val="bg1"/>
              </a:solidFill>
              <a:latin typeface="Proxima Nova" panose="02000506030000020004"/>
              <a:cs typeface="Arial" panose="020B0604020202020204" pitchFamily="34" charset="0"/>
            </a:endParaRPr>
          </a:p>
        </p:txBody>
      </p:sp>
      <p:sp>
        <p:nvSpPr>
          <p:cNvPr id="6" name="TextBox 5">
            <a:extLst>
              <a:ext uri="{FF2B5EF4-FFF2-40B4-BE49-F238E27FC236}">
                <a16:creationId xmlns:a16="http://schemas.microsoft.com/office/drawing/2014/main" id="{4C496D10-490D-CFEE-6EAE-47A5142F8E50}"/>
              </a:ext>
            </a:extLst>
          </p:cNvPr>
          <p:cNvSpPr txBox="1"/>
          <p:nvPr/>
        </p:nvSpPr>
        <p:spPr>
          <a:xfrm>
            <a:off x="1441321" y="3988441"/>
            <a:ext cx="6261357" cy="923330"/>
          </a:xfrm>
          <a:prstGeom prst="rect">
            <a:avLst/>
          </a:prstGeom>
          <a:solidFill>
            <a:schemeClr val="bg1"/>
          </a:solidFill>
        </p:spPr>
        <p:txBody>
          <a:bodyPr wrap="square" rtlCol="0">
            <a:spAutoFit/>
          </a:bodyPr>
          <a:lstStyle/>
          <a:p>
            <a:pPr algn="ctr"/>
            <a:r>
              <a:rPr lang="en-NZ" sz="2700" b="1" dirty="0">
                <a:solidFill>
                  <a:srgbClr val="FC6D00"/>
                </a:solidFill>
                <a:latin typeface="Proxima Nova" panose="02000506030000020004"/>
                <a:cs typeface="Arial" panose="020B0604020202020204" pitchFamily="34" charset="0"/>
              </a:rPr>
              <a:t>TRAINING &amp; SUPPORTING</a:t>
            </a:r>
          </a:p>
          <a:p>
            <a:pPr algn="ctr"/>
            <a:r>
              <a:rPr lang="en-NZ" sz="2700" b="1" dirty="0">
                <a:solidFill>
                  <a:srgbClr val="FC6D00"/>
                </a:solidFill>
                <a:latin typeface="Proxima Nova" panose="02000506030000020004"/>
                <a:cs typeface="Arial" panose="020B0604020202020204" pitchFamily="34" charset="0"/>
              </a:rPr>
              <a:t>DOCTORS AND NURSES</a:t>
            </a:r>
          </a:p>
        </p:txBody>
      </p:sp>
    </p:spTree>
    <p:extLst>
      <p:ext uri="{BB962C8B-B14F-4D97-AF65-F5344CB8AC3E}">
        <p14:creationId xmlns:p14="http://schemas.microsoft.com/office/powerpoint/2010/main" val="409454885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person holding a ruler&#10;&#10;Description automatically generated">
            <a:extLst>
              <a:ext uri="{FF2B5EF4-FFF2-40B4-BE49-F238E27FC236}">
                <a16:creationId xmlns:a16="http://schemas.microsoft.com/office/drawing/2014/main" id="{0EE0077C-3771-C7F7-659B-427FF59EACB5}"/>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3062862" y="0"/>
            <a:ext cx="7000197" cy="5147204"/>
          </a:xfrm>
          <a:prstGeom prst="rect">
            <a:avLst/>
          </a:prstGeom>
        </p:spPr>
      </p:pic>
      <p:pic>
        <p:nvPicPr>
          <p:cNvPr id="5" name="Picture 4" descr="Shape, circle&#10;&#10;Description automatically generated">
            <a:extLst>
              <a:ext uri="{FF2B5EF4-FFF2-40B4-BE49-F238E27FC236}">
                <a16:creationId xmlns:a16="http://schemas.microsoft.com/office/drawing/2014/main" id="{A82D79BA-884C-B007-C4F0-C9C7E78249CE}"/>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r="-357"/>
          <a:stretch/>
        </p:blipFill>
        <p:spPr>
          <a:xfrm flipH="1">
            <a:off x="1458389" y="0"/>
            <a:ext cx="5104572" cy="5143500"/>
          </a:xfrm>
          <a:prstGeom prst="rect">
            <a:avLst/>
          </a:prstGeom>
        </p:spPr>
      </p:pic>
      <p:sp>
        <p:nvSpPr>
          <p:cNvPr id="19" name="Content Placeholder 2">
            <a:extLst>
              <a:ext uri="{FF2B5EF4-FFF2-40B4-BE49-F238E27FC236}">
                <a16:creationId xmlns:a16="http://schemas.microsoft.com/office/drawing/2014/main" id="{43401BA5-9BE0-4C26-A4BD-A58F452EC37E}"/>
              </a:ext>
            </a:extLst>
          </p:cNvPr>
          <p:cNvSpPr txBox="1">
            <a:spLocks/>
          </p:cNvSpPr>
          <p:nvPr/>
        </p:nvSpPr>
        <p:spPr>
          <a:xfrm>
            <a:off x="290668" y="811396"/>
            <a:ext cx="4281332" cy="3737683"/>
          </a:xfrm>
          <a:prstGeom prst="rect">
            <a:avLst/>
          </a:prstGeom>
        </p:spPr>
        <p:txBody>
          <a:bodyPr vert="horz" lIns="68580" tIns="34290" rIns="68580" bIns="34290" rtlCol="0" anchor="t">
            <a:normAutofit fontScale="92500"/>
          </a:bodyPr>
          <a:lst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lgn="l" rtl="0">
              <a:lnSpc>
                <a:spcPct val="115000"/>
              </a:lnSpc>
              <a:spcBef>
                <a:spcPts val="0"/>
              </a:spcBef>
              <a:spcAft>
                <a:spcPts val="0"/>
              </a:spcAft>
              <a:buNone/>
            </a:pPr>
            <a:r>
              <a:rPr lang="en-GB" sz="1800" dirty="0">
                <a:solidFill>
                  <a:schemeClr val="dk1"/>
                </a:solidFill>
                <a:latin typeface="Calibri"/>
                <a:ea typeface="Calibri"/>
                <a:cs typeface="Calibri"/>
                <a:sym typeface="Calibri"/>
              </a:rPr>
              <a:t>An important part of making a difference is having the support of lots of people. This is useful for times when you might not be there – these people can carry on the work for you. This makes it</a:t>
            </a:r>
            <a:r>
              <a:rPr lang="en-GB" sz="1800" b="1" dirty="0">
                <a:solidFill>
                  <a:schemeClr val="dk1"/>
                </a:solidFill>
                <a:latin typeface="Calibri"/>
                <a:ea typeface="Calibri"/>
                <a:cs typeface="Calibri"/>
                <a:sym typeface="Calibri"/>
              </a:rPr>
              <a:t> sustainable.</a:t>
            </a:r>
            <a:r>
              <a:rPr lang="en-GB" sz="1800" dirty="0">
                <a:solidFill>
                  <a:schemeClr val="dk1"/>
                </a:solidFill>
                <a:latin typeface="Calibri"/>
                <a:ea typeface="Calibri"/>
                <a:cs typeface="Calibri"/>
                <a:sym typeface="Calibri"/>
              </a:rPr>
              <a:t> </a:t>
            </a:r>
          </a:p>
          <a:p>
            <a:pPr marL="0" lvl="0" indent="0" algn="l" rtl="0">
              <a:lnSpc>
                <a:spcPct val="115000"/>
              </a:lnSpc>
              <a:spcBef>
                <a:spcPts val="0"/>
              </a:spcBef>
              <a:spcAft>
                <a:spcPts val="0"/>
              </a:spcAft>
              <a:buNone/>
            </a:pPr>
            <a:r>
              <a:rPr lang="en-GB" sz="1800" dirty="0">
                <a:solidFill>
                  <a:schemeClr val="dk1"/>
                </a:solidFill>
                <a:latin typeface="Calibri"/>
                <a:ea typeface="Calibri"/>
                <a:cs typeface="Calibri"/>
                <a:sym typeface="Calibri"/>
              </a:rPr>
              <a:t> </a:t>
            </a:r>
          </a:p>
          <a:p>
            <a:pPr marL="0" indent="0">
              <a:lnSpc>
                <a:spcPct val="115000"/>
              </a:lnSpc>
              <a:spcBef>
                <a:spcPts val="0"/>
              </a:spcBef>
              <a:buNone/>
            </a:pPr>
            <a:r>
              <a:rPr lang="en-GB" sz="1800" dirty="0">
                <a:solidFill>
                  <a:schemeClr val="dk1"/>
                </a:solidFill>
                <a:latin typeface="Calibri"/>
                <a:ea typeface="Calibri"/>
                <a:cs typeface="Calibri"/>
                <a:sym typeface="Calibri"/>
              </a:rPr>
              <a:t>The Foundation works with Pacific partners to train local people. This model of ‘teaching a man to fish’ was one of Fred Hollows’ beliefs and it works. No one needs to wait for doctors from other countries to arrive and help, now local people can help their own communities. </a:t>
            </a:r>
            <a:endParaRPr lang="en-GB" sz="1800" dirty="0">
              <a:solidFill>
                <a:schemeClr val="dk1"/>
              </a:solidFill>
              <a:latin typeface="Calibri"/>
              <a:ea typeface="Calibri"/>
              <a:cs typeface="Calibri"/>
            </a:endParaRPr>
          </a:p>
        </p:txBody>
      </p:sp>
    </p:spTree>
    <p:extLst>
      <p:ext uri="{BB962C8B-B14F-4D97-AF65-F5344CB8AC3E}">
        <p14:creationId xmlns:p14="http://schemas.microsoft.com/office/powerpoint/2010/main" val="220499600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5413613D-5F8F-4655-4EEC-15312D8C5171}"/>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0" y="-7629"/>
            <a:ext cx="4800600" cy="5158758"/>
          </a:xfrm>
          <a:prstGeom prst="rect">
            <a:avLst/>
          </a:prstGeom>
        </p:spPr>
      </p:pic>
      <p:pic>
        <p:nvPicPr>
          <p:cNvPr id="4" name="Picture 3" descr="Shape, circle&#10;&#10;Description automatically generated">
            <a:extLst>
              <a:ext uri="{FF2B5EF4-FFF2-40B4-BE49-F238E27FC236}">
                <a16:creationId xmlns:a16="http://schemas.microsoft.com/office/drawing/2014/main" id="{87F485A7-11AF-E6DC-5F2C-15317FDBA1D1}"/>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r="-357"/>
          <a:stretch/>
        </p:blipFill>
        <p:spPr>
          <a:xfrm>
            <a:off x="2012143" y="-7629"/>
            <a:ext cx="5119715" cy="5158758"/>
          </a:xfrm>
          <a:prstGeom prst="rect">
            <a:avLst/>
          </a:prstGeom>
        </p:spPr>
      </p:pic>
      <p:sp>
        <p:nvSpPr>
          <p:cNvPr id="31" name="Content Placeholder 2">
            <a:extLst>
              <a:ext uri="{FF2B5EF4-FFF2-40B4-BE49-F238E27FC236}">
                <a16:creationId xmlns:a16="http://schemas.microsoft.com/office/drawing/2014/main" id="{290954C0-4831-4D3C-AD58-1428EC00C6C7}"/>
              </a:ext>
            </a:extLst>
          </p:cNvPr>
          <p:cNvSpPr txBox="1">
            <a:spLocks/>
          </p:cNvSpPr>
          <p:nvPr/>
        </p:nvSpPr>
        <p:spPr>
          <a:xfrm>
            <a:off x="4924979" y="1040404"/>
            <a:ext cx="3065943" cy="3062691"/>
          </a:xfrm>
          <a:prstGeom prst="rect">
            <a:avLst/>
          </a:prstGeom>
        </p:spPr>
        <p:txBody>
          <a:bodyPr vert="horz" lIns="68580" tIns="34290" rIns="68580" bIns="34290" rtlCol="0" anchor="ctr">
            <a:normAutofit/>
          </a:bodyPr>
          <a:lst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7000"/>
              </a:lnSpc>
              <a:spcAft>
                <a:spcPts val="600"/>
              </a:spcAft>
              <a:buNone/>
            </a:pPr>
            <a:r>
              <a:rPr lang="en-GB" sz="2400" b="1" dirty="0">
                <a:solidFill>
                  <a:srgbClr val="F07800"/>
                </a:solidFill>
                <a:latin typeface="Proxima Nova" panose="02000506030000020004" pitchFamily="2" charset="0"/>
                <a:ea typeface="Calibri" panose="020F0502020204030204" pitchFamily="34" charset="0"/>
                <a:cs typeface="Arial" panose="020B0604020202020204" pitchFamily="34" charset="0"/>
              </a:rPr>
              <a:t>“Teach the teachers first, then the teachers can teach others.”</a:t>
            </a:r>
          </a:p>
          <a:p>
            <a:pPr marL="0" indent="0">
              <a:lnSpc>
                <a:spcPct val="107000"/>
              </a:lnSpc>
              <a:spcAft>
                <a:spcPts val="600"/>
              </a:spcAft>
              <a:buNone/>
            </a:pPr>
            <a:r>
              <a:rPr lang="en-GB" sz="1050" b="1" dirty="0">
                <a:solidFill>
                  <a:srgbClr val="F07800"/>
                </a:solidFill>
                <a:latin typeface="Proxima Nova" panose="02000506030000020004" pitchFamily="2" charset="0"/>
                <a:ea typeface="Calibri" panose="020F0502020204030204" pitchFamily="34" charset="0"/>
                <a:cs typeface="Arial" panose="020B0604020202020204" pitchFamily="34" charset="0"/>
              </a:rPr>
              <a:t>Professor Fred Hollows</a:t>
            </a:r>
            <a:endParaRPr lang="en-NZ" sz="1050" b="1" dirty="0">
              <a:solidFill>
                <a:srgbClr val="F07800"/>
              </a:solidFill>
              <a:latin typeface="Proxima Nova" panose="02000506030000020004" pitchFamily="2" charset="0"/>
              <a:cs typeface="Arial" panose="020B0604020202020204" pitchFamily="34" charset="0"/>
            </a:endParaRPr>
          </a:p>
        </p:txBody>
      </p:sp>
    </p:spTree>
    <p:extLst>
      <p:ext uri="{BB962C8B-B14F-4D97-AF65-F5344CB8AC3E}">
        <p14:creationId xmlns:p14="http://schemas.microsoft.com/office/powerpoint/2010/main" val="66843453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erson speaking to a group of people in a room&#10;&#10;Description automatically generated with medium confidence">
            <a:extLst>
              <a:ext uri="{FF2B5EF4-FFF2-40B4-BE49-F238E27FC236}">
                <a16:creationId xmlns:a16="http://schemas.microsoft.com/office/drawing/2014/main" id="{B702F481-2BE1-E2DF-7B6F-72F169654224}"/>
              </a:ext>
            </a:extLst>
          </p:cNvPr>
          <p:cNvPicPr>
            <a:picLocks noChangeAspect="1"/>
          </p:cNvPicPr>
          <p:nvPr/>
        </p:nvPicPr>
        <p:blipFill rotWithShape="1">
          <a:blip r:embed="rId3" cstate="hqprint">
            <a:extLst>
              <a:ext uri="{28A0092B-C50C-407E-A947-70E740481C1C}">
                <a14:useLocalDpi xmlns:a14="http://schemas.microsoft.com/office/drawing/2010/main"/>
              </a:ext>
            </a:extLst>
          </a:blip>
          <a:srcRect/>
          <a:stretch/>
        </p:blipFill>
        <p:spPr>
          <a:xfrm>
            <a:off x="-215153" y="-242047"/>
            <a:ext cx="9574305" cy="5385547"/>
          </a:xfrm>
          <a:prstGeom prst="rect">
            <a:avLst/>
          </a:prstGeom>
        </p:spPr>
      </p:pic>
      <p:sp>
        <p:nvSpPr>
          <p:cNvPr id="9" name="Slide Number Placeholder 8">
            <a:extLst>
              <a:ext uri="{FF2B5EF4-FFF2-40B4-BE49-F238E27FC236}">
                <a16:creationId xmlns:a16="http://schemas.microsoft.com/office/drawing/2014/main" id="{3BA352D8-B65E-4798-9C5C-7C4950F2BAD9}"/>
              </a:ext>
            </a:extLst>
          </p:cNvPr>
          <p:cNvSpPr>
            <a:spLocks noGrp="1"/>
          </p:cNvSpPr>
          <p:nvPr>
            <p:ph type="sldNum" sz="quarter" idx="12"/>
          </p:nvPr>
        </p:nvSpPr>
        <p:spPr/>
        <p:txBody>
          <a:bodyPr/>
          <a:lstStyle/>
          <a:p>
            <a:fld id="{06904D31-9D84-48CA-AA40-F2771B70B416}" type="slidenum">
              <a:rPr lang="en-NZ" smtClean="0"/>
              <a:t>27</a:t>
            </a:fld>
            <a:endParaRPr lang="en-NZ" dirty="0"/>
          </a:p>
        </p:txBody>
      </p:sp>
      <p:sp>
        <p:nvSpPr>
          <p:cNvPr id="2" name="Rectangle 1">
            <a:extLst>
              <a:ext uri="{FF2B5EF4-FFF2-40B4-BE49-F238E27FC236}">
                <a16:creationId xmlns:a16="http://schemas.microsoft.com/office/drawing/2014/main" id="{7A12BD78-910E-B8E7-FFA4-37C119EEFF26}"/>
              </a:ext>
            </a:extLst>
          </p:cNvPr>
          <p:cNvSpPr/>
          <p:nvPr/>
        </p:nvSpPr>
        <p:spPr>
          <a:xfrm>
            <a:off x="0" y="3935477"/>
            <a:ext cx="9143999" cy="1037169"/>
          </a:xfrm>
          <a:prstGeom prst="rect">
            <a:avLst/>
          </a:prstGeom>
          <a:solidFill>
            <a:schemeClr val="bg1"/>
          </a:solidFill>
          <a:ln>
            <a:noFill/>
          </a:ln>
          <a:effectLst>
            <a:outerShdw blurRad="620860" dist="508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a:solidFill>
                <a:schemeClr val="bg1"/>
              </a:solidFill>
            </a:endParaRPr>
          </a:p>
        </p:txBody>
      </p:sp>
      <p:sp>
        <p:nvSpPr>
          <p:cNvPr id="4" name="TextBox 3">
            <a:extLst>
              <a:ext uri="{FF2B5EF4-FFF2-40B4-BE49-F238E27FC236}">
                <a16:creationId xmlns:a16="http://schemas.microsoft.com/office/drawing/2014/main" id="{CEFEB337-2FF0-4094-1856-BB99251453CA}"/>
              </a:ext>
            </a:extLst>
          </p:cNvPr>
          <p:cNvSpPr txBox="1"/>
          <p:nvPr/>
        </p:nvSpPr>
        <p:spPr>
          <a:xfrm>
            <a:off x="1441321" y="4003939"/>
            <a:ext cx="6261357" cy="923330"/>
          </a:xfrm>
          <a:prstGeom prst="rect">
            <a:avLst/>
          </a:prstGeom>
          <a:noFill/>
        </p:spPr>
        <p:txBody>
          <a:bodyPr wrap="square" rtlCol="0">
            <a:spAutoFit/>
          </a:bodyPr>
          <a:lstStyle/>
          <a:p>
            <a:pPr algn="ctr"/>
            <a:r>
              <a:rPr lang="en-NZ" sz="2700" b="1" dirty="0">
                <a:solidFill>
                  <a:srgbClr val="FC6D00"/>
                </a:solidFill>
                <a:latin typeface="Proxima Nova" panose="02000506030000020004"/>
                <a:cs typeface="Arial" panose="020B0604020202020204" pitchFamily="34" charset="0"/>
              </a:rPr>
              <a:t>STRENGTHEN LOCAL</a:t>
            </a:r>
            <a:br>
              <a:rPr lang="en-NZ" sz="2700" b="1" dirty="0">
                <a:solidFill>
                  <a:srgbClr val="FC6D00"/>
                </a:solidFill>
                <a:latin typeface="Proxima Nova" panose="02000506030000020004"/>
                <a:cs typeface="Arial" panose="020B0604020202020204" pitchFamily="34" charset="0"/>
              </a:rPr>
            </a:br>
            <a:r>
              <a:rPr lang="en-NZ" sz="2700" b="1" dirty="0">
                <a:solidFill>
                  <a:srgbClr val="FC6D00"/>
                </a:solidFill>
                <a:latin typeface="Proxima Nova" panose="02000506030000020004"/>
                <a:cs typeface="Arial" panose="020B0604020202020204" pitchFamily="34" charset="0"/>
              </a:rPr>
              <a:t>HEALTH SYSTEMS</a:t>
            </a:r>
          </a:p>
        </p:txBody>
      </p:sp>
    </p:spTree>
    <p:extLst>
      <p:ext uri="{BB962C8B-B14F-4D97-AF65-F5344CB8AC3E}">
        <p14:creationId xmlns:p14="http://schemas.microsoft.com/office/powerpoint/2010/main" val="425929892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Group 20">
            <a:extLst>
              <a:ext uri="{FF2B5EF4-FFF2-40B4-BE49-F238E27FC236}">
                <a16:creationId xmlns:a16="http://schemas.microsoft.com/office/drawing/2014/main" id="{C9CCEC12-6FD8-40A5-8AC9-D298EAD64E5F}"/>
              </a:ext>
            </a:extLst>
          </p:cNvPr>
          <p:cNvGrpSpPr/>
          <p:nvPr/>
        </p:nvGrpSpPr>
        <p:grpSpPr>
          <a:xfrm>
            <a:off x="103710" y="4752709"/>
            <a:ext cx="1699813" cy="260528"/>
            <a:chOff x="267493" y="6348703"/>
            <a:chExt cx="2266417" cy="347370"/>
          </a:xfrm>
        </p:grpSpPr>
        <p:pic>
          <p:nvPicPr>
            <p:cNvPr id="24" name="Picture 23" descr="A black and white logo&#10;&#10;Description automatically generated with low confidence">
              <a:extLst>
                <a:ext uri="{FF2B5EF4-FFF2-40B4-BE49-F238E27FC236}">
                  <a16:creationId xmlns:a16="http://schemas.microsoft.com/office/drawing/2014/main" id="{5D8B041D-DAC0-4C05-85A2-9918F758B407}"/>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267493" y="6348703"/>
              <a:ext cx="912832" cy="347370"/>
            </a:xfrm>
            <a:prstGeom prst="rect">
              <a:avLst/>
            </a:prstGeom>
          </p:spPr>
        </p:pic>
        <p:pic>
          <p:nvPicPr>
            <p:cNvPr id="25" name="Picture 24" descr="Text&#10;&#10;Description automatically generated">
              <a:extLst>
                <a:ext uri="{FF2B5EF4-FFF2-40B4-BE49-F238E27FC236}">
                  <a16:creationId xmlns:a16="http://schemas.microsoft.com/office/drawing/2014/main" id="{E566F03D-3324-40F6-8025-C3BD1E2087A7}"/>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262134" y="6403978"/>
              <a:ext cx="1271776" cy="216051"/>
            </a:xfrm>
            <a:prstGeom prst="rect">
              <a:avLst/>
            </a:prstGeom>
          </p:spPr>
        </p:pic>
      </p:grpSp>
      <p:pic>
        <p:nvPicPr>
          <p:cNvPr id="3" name="Picture 2" descr="A picture containing person, indoor, hospital room, room">
            <a:extLst>
              <a:ext uri="{FF2B5EF4-FFF2-40B4-BE49-F238E27FC236}">
                <a16:creationId xmlns:a16="http://schemas.microsoft.com/office/drawing/2014/main" id="{61FB1D47-2302-FDDD-C177-5374B3AC8D93}"/>
              </a:ext>
            </a:extLst>
          </p:cNvPr>
          <p:cNvPicPr>
            <a:picLocks noChangeAspect="1"/>
          </p:cNvPicPr>
          <p:nvPr/>
        </p:nvPicPr>
        <p:blipFill rotWithShape="1">
          <a:blip r:embed="rId5" cstate="print">
            <a:extLst>
              <a:ext uri="{28A0092B-C50C-407E-A947-70E740481C1C}">
                <a14:useLocalDpi xmlns:a14="http://schemas.microsoft.com/office/drawing/2010/main"/>
              </a:ext>
            </a:extLst>
          </a:blip>
          <a:srcRect/>
          <a:stretch/>
        </p:blipFill>
        <p:spPr>
          <a:xfrm>
            <a:off x="0" y="1"/>
            <a:ext cx="9144000" cy="5143500"/>
          </a:xfrm>
          <a:prstGeom prst="rect">
            <a:avLst/>
          </a:prstGeom>
        </p:spPr>
      </p:pic>
      <p:sp>
        <p:nvSpPr>
          <p:cNvPr id="2" name="Rectangle 1">
            <a:extLst>
              <a:ext uri="{FF2B5EF4-FFF2-40B4-BE49-F238E27FC236}">
                <a16:creationId xmlns:a16="http://schemas.microsoft.com/office/drawing/2014/main" id="{B84615C0-3E1E-97EF-0158-F18624B2D33A}"/>
              </a:ext>
            </a:extLst>
          </p:cNvPr>
          <p:cNvSpPr/>
          <p:nvPr/>
        </p:nvSpPr>
        <p:spPr>
          <a:xfrm>
            <a:off x="0" y="3935477"/>
            <a:ext cx="9143999" cy="1037169"/>
          </a:xfrm>
          <a:prstGeom prst="rect">
            <a:avLst/>
          </a:prstGeom>
          <a:solidFill>
            <a:schemeClr val="bg1"/>
          </a:solidFill>
          <a:ln>
            <a:noFill/>
          </a:ln>
          <a:effectLst>
            <a:outerShdw blurRad="620860" dist="508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a:p>
        </p:txBody>
      </p:sp>
      <p:sp>
        <p:nvSpPr>
          <p:cNvPr id="4" name="TextBox 3">
            <a:extLst>
              <a:ext uri="{FF2B5EF4-FFF2-40B4-BE49-F238E27FC236}">
                <a16:creationId xmlns:a16="http://schemas.microsoft.com/office/drawing/2014/main" id="{5409549F-642B-7198-F812-FC1A0EDC4D1C}"/>
              </a:ext>
            </a:extLst>
          </p:cNvPr>
          <p:cNvSpPr txBox="1"/>
          <p:nvPr/>
        </p:nvSpPr>
        <p:spPr>
          <a:xfrm>
            <a:off x="1441321" y="4003939"/>
            <a:ext cx="6261357" cy="923330"/>
          </a:xfrm>
          <a:prstGeom prst="rect">
            <a:avLst/>
          </a:prstGeom>
          <a:noFill/>
        </p:spPr>
        <p:txBody>
          <a:bodyPr wrap="square" rtlCol="0">
            <a:spAutoFit/>
          </a:bodyPr>
          <a:lstStyle/>
          <a:p>
            <a:pPr algn="ctr"/>
            <a:r>
              <a:rPr lang="en-NZ" sz="2700" b="1" dirty="0">
                <a:solidFill>
                  <a:srgbClr val="FC6D00"/>
                </a:solidFill>
                <a:latin typeface="Proxima Nova" panose="02000506030000020004"/>
                <a:cs typeface="Arial" panose="020B0604020202020204" pitchFamily="34" charset="0"/>
              </a:rPr>
              <a:t>DRIVING INNOVATION</a:t>
            </a:r>
          </a:p>
          <a:p>
            <a:pPr algn="ctr"/>
            <a:r>
              <a:rPr lang="en-NZ" sz="2700" b="1" dirty="0">
                <a:solidFill>
                  <a:srgbClr val="FC6D00"/>
                </a:solidFill>
                <a:latin typeface="Proxima Nova" panose="02000506030000020004"/>
                <a:cs typeface="Arial" panose="020B0604020202020204" pitchFamily="34" charset="0"/>
              </a:rPr>
              <a:t>&amp; RESEARCH</a:t>
            </a:r>
          </a:p>
        </p:txBody>
      </p:sp>
    </p:spTree>
    <p:extLst>
      <p:ext uri="{BB962C8B-B14F-4D97-AF65-F5344CB8AC3E}">
        <p14:creationId xmlns:p14="http://schemas.microsoft.com/office/powerpoint/2010/main" val="311504074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icture containing text, sky, outdoor, sign&#10;&#10;Description automatically generated">
            <a:extLst>
              <a:ext uri="{FF2B5EF4-FFF2-40B4-BE49-F238E27FC236}">
                <a16:creationId xmlns:a16="http://schemas.microsoft.com/office/drawing/2014/main" id="{C62F81F7-C4D2-7607-3D0A-104C5D6FB77E}"/>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0" y="0"/>
            <a:ext cx="9144001" cy="5143500"/>
          </a:xfrm>
          <a:prstGeom prst="rect">
            <a:avLst/>
          </a:prstGeom>
        </p:spPr>
      </p:pic>
      <p:pic>
        <p:nvPicPr>
          <p:cNvPr id="2" name="Picture 1" descr="Shape, rectangle&#10;&#10;Description automatically generated">
            <a:extLst>
              <a:ext uri="{FF2B5EF4-FFF2-40B4-BE49-F238E27FC236}">
                <a16:creationId xmlns:a16="http://schemas.microsoft.com/office/drawing/2014/main" id="{E1B546B3-22BF-8FAA-BFE5-832BA5794386}"/>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rot="2372407">
            <a:off x="-3204511" y="1131922"/>
            <a:ext cx="9142223" cy="5989409"/>
          </a:xfrm>
          <a:prstGeom prst="rect">
            <a:avLst/>
          </a:prstGeom>
        </p:spPr>
      </p:pic>
      <p:pic>
        <p:nvPicPr>
          <p:cNvPr id="3" name="Picture 2" descr="Shape, circle&#10;&#10;Description automatically generated">
            <a:extLst>
              <a:ext uri="{FF2B5EF4-FFF2-40B4-BE49-F238E27FC236}">
                <a16:creationId xmlns:a16="http://schemas.microsoft.com/office/drawing/2014/main" id="{6973C32C-F7FD-2CD6-E52A-597B85FE5465}"/>
              </a:ext>
            </a:extLst>
          </p:cNvPr>
          <p:cNvPicPr>
            <a:picLocks noChangeAspect="1"/>
          </p:cNvPicPr>
          <p:nvPr/>
        </p:nvPicPr>
        <p:blipFill rotWithShape="1">
          <a:blip r:embed="rId5" cstate="print">
            <a:extLst>
              <a:ext uri="{28A0092B-C50C-407E-A947-70E740481C1C}">
                <a14:useLocalDpi xmlns:a14="http://schemas.microsoft.com/office/drawing/2010/main"/>
              </a:ext>
            </a:extLst>
          </a:blip>
          <a:srcRect r="-357"/>
          <a:stretch/>
        </p:blipFill>
        <p:spPr>
          <a:xfrm rot="7972672" flipH="1">
            <a:off x="5868971" y="-3212340"/>
            <a:ext cx="5104572" cy="8327172"/>
          </a:xfrm>
          <a:prstGeom prst="rect">
            <a:avLst/>
          </a:prstGeom>
        </p:spPr>
      </p:pic>
    </p:spTree>
    <p:extLst>
      <p:ext uri="{BB962C8B-B14F-4D97-AF65-F5344CB8AC3E}">
        <p14:creationId xmlns:p14="http://schemas.microsoft.com/office/powerpoint/2010/main" val="383555162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35"/>
        <p:cNvGrpSpPr/>
        <p:nvPr/>
      </p:nvGrpSpPr>
      <p:grpSpPr>
        <a:xfrm>
          <a:off x="0" y="0"/>
          <a:ext cx="0" cy="0"/>
          <a:chOff x="0" y="0"/>
          <a:chExt cx="0" cy="0"/>
        </a:xfrm>
      </p:grpSpPr>
      <p:sp>
        <p:nvSpPr>
          <p:cNvPr id="136" name="Google Shape;136;p28"/>
          <p:cNvSpPr/>
          <p:nvPr/>
        </p:nvSpPr>
        <p:spPr>
          <a:xfrm rot="-5400000">
            <a:off x="6941750" y="2992725"/>
            <a:ext cx="2364300" cy="1767600"/>
          </a:xfrm>
          <a:prstGeom prst="rtTriangle">
            <a:avLst/>
          </a:prstGeom>
          <a:solidFill>
            <a:srgbClr val="EE6C3A"/>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Calibri"/>
              <a:ea typeface="Calibri"/>
              <a:cs typeface="Calibri"/>
              <a:sym typeface="Calibri"/>
            </a:endParaRPr>
          </a:p>
        </p:txBody>
      </p:sp>
      <p:pic>
        <p:nvPicPr>
          <p:cNvPr id="137" name="Google Shape;137;p28"/>
          <p:cNvPicPr preferRelativeResize="0"/>
          <p:nvPr/>
        </p:nvPicPr>
        <p:blipFill rotWithShape="1">
          <a:blip r:embed="rId3">
            <a:alphaModFix/>
          </a:blip>
          <a:srcRect/>
          <a:stretch/>
        </p:blipFill>
        <p:spPr>
          <a:xfrm>
            <a:off x="319178" y="356427"/>
            <a:ext cx="8516427" cy="4506127"/>
          </a:xfrm>
          <a:prstGeom prst="rect">
            <a:avLst/>
          </a:prstGeom>
          <a:noFill/>
          <a:ln>
            <a:noFill/>
          </a:ln>
        </p:spPr>
      </p:pic>
      <p:sp>
        <p:nvSpPr>
          <p:cNvPr id="138" name="Google Shape;138;p28"/>
          <p:cNvSpPr txBox="1">
            <a:spLocks noGrp="1"/>
          </p:cNvSpPr>
          <p:nvPr>
            <p:ph type="title"/>
          </p:nvPr>
        </p:nvSpPr>
        <p:spPr>
          <a:xfrm>
            <a:off x="476250" y="751000"/>
            <a:ext cx="8118600" cy="724500"/>
          </a:xfrm>
          <a:prstGeom prst="rect">
            <a:avLst/>
          </a:prstGeom>
          <a:noFill/>
          <a:ln>
            <a:noFill/>
          </a:ln>
        </p:spPr>
        <p:txBody>
          <a:bodyPr spcFirstLastPara="1" wrap="square" lIns="68575" tIns="34275" rIns="68575" bIns="34275" anchor="ctr" anchorCtr="0">
            <a:normAutofit fontScale="90000"/>
          </a:bodyPr>
          <a:lstStyle/>
          <a:p>
            <a:pPr marL="0" lvl="0" indent="0" algn="l" rtl="0">
              <a:lnSpc>
                <a:spcPct val="100000"/>
              </a:lnSpc>
              <a:spcBef>
                <a:spcPts val="0"/>
              </a:spcBef>
              <a:spcAft>
                <a:spcPts val="0"/>
              </a:spcAft>
              <a:buClr>
                <a:schemeClr val="dk1"/>
              </a:buClr>
              <a:buSzPct val="104854"/>
              <a:buFont typeface="Calibri"/>
              <a:buNone/>
            </a:pPr>
            <a:r>
              <a:rPr lang="en-GB" sz="2288" b="1" dirty="0">
                <a:solidFill>
                  <a:srgbClr val="9DBCB4"/>
                </a:solidFill>
              </a:rPr>
              <a:t>Notes</a:t>
            </a:r>
            <a:endParaRPr sz="2288" b="1" dirty="0">
              <a:solidFill>
                <a:srgbClr val="9DBCB4"/>
              </a:solidFill>
            </a:endParaRPr>
          </a:p>
          <a:p>
            <a:pPr marL="0" lvl="0" indent="0" algn="l" rtl="0">
              <a:lnSpc>
                <a:spcPct val="100000"/>
              </a:lnSpc>
              <a:spcBef>
                <a:spcPts val="0"/>
              </a:spcBef>
              <a:spcAft>
                <a:spcPts val="0"/>
              </a:spcAft>
              <a:buClr>
                <a:schemeClr val="dk1"/>
              </a:buClr>
              <a:buSzPts val="2160"/>
              <a:buFont typeface="Calibri"/>
              <a:buNone/>
            </a:pPr>
            <a:endParaRPr sz="100" b="1" dirty="0">
              <a:solidFill>
                <a:srgbClr val="9DBCB4"/>
              </a:solidFill>
            </a:endParaRPr>
          </a:p>
          <a:p>
            <a:pPr marL="0" lvl="0" indent="0" algn="l" rtl="0">
              <a:lnSpc>
                <a:spcPct val="100000"/>
              </a:lnSpc>
              <a:spcBef>
                <a:spcPts val="0"/>
              </a:spcBef>
              <a:spcAft>
                <a:spcPts val="0"/>
              </a:spcAft>
              <a:buClr>
                <a:schemeClr val="dk1"/>
              </a:buClr>
              <a:buSzPct val="89256"/>
              <a:buFont typeface="Calibri"/>
              <a:buNone/>
            </a:pPr>
            <a:r>
              <a:rPr lang="en-GB" sz="2688" b="1" dirty="0"/>
              <a:t>Social Action, in Action!</a:t>
            </a:r>
            <a:endParaRPr sz="2688" b="1" dirty="0"/>
          </a:p>
          <a:p>
            <a:pPr marL="0" lvl="0" indent="0" algn="l" rtl="0">
              <a:lnSpc>
                <a:spcPct val="100000"/>
              </a:lnSpc>
              <a:spcBef>
                <a:spcPts val="0"/>
              </a:spcBef>
              <a:spcAft>
                <a:spcPts val="0"/>
              </a:spcAft>
              <a:buClr>
                <a:schemeClr val="dk1"/>
              </a:buClr>
              <a:buSzPct val="76595"/>
              <a:buFont typeface="Calibri"/>
              <a:buNone/>
            </a:pPr>
            <a:endParaRPr sz="3133" b="1" dirty="0"/>
          </a:p>
        </p:txBody>
      </p:sp>
      <p:sp>
        <p:nvSpPr>
          <p:cNvPr id="139" name="Google Shape;139;p28"/>
          <p:cNvSpPr txBox="1"/>
          <p:nvPr/>
        </p:nvSpPr>
        <p:spPr>
          <a:xfrm>
            <a:off x="4072725" y="1568600"/>
            <a:ext cx="4140300" cy="569400"/>
          </a:xfrm>
          <a:prstGeom prst="rect">
            <a:avLst/>
          </a:prstGeom>
          <a:noFill/>
          <a:ln>
            <a:noFill/>
          </a:ln>
        </p:spPr>
        <p:txBody>
          <a:bodyPr spcFirstLastPara="1" wrap="square" lIns="91425" tIns="91425" rIns="91425" bIns="91425" anchor="t" anchorCtr="0">
            <a:spAutoFit/>
          </a:bodyPr>
          <a:lstStyle/>
          <a:p>
            <a:pPr marL="457200" lvl="0" indent="0" algn="l" rtl="0">
              <a:spcBef>
                <a:spcPts val="0"/>
              </a:spcBef>
              <a:spcAft>
                <a:spcPts val="0"/>
              </a:spcAft>
              <a:buNone/>
            </a:pPr>
            <a:endParaRPr sz="2500"/>
          </a:p>
        </p:txBody>
      </p:sp>
      <p:sp>
        <p:nvSpPr>
          <p:cNvPr id="140" name="Google Shape;140;p28"/>
          <p:cNvSpPr txBox="1"/>
          <p:nvPr/>
        </p:nvSpPr>
        <p:spPr>
          <a:xfrm>
            <a:off x="518075" y="1721000"/>
            <a:ext cx="8118600" cy="29553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2000" b="1"/>
              <a:t>Social action </a:t>
            </a:r>
            <a:r>
              <a:rPr lang="en-GB" sz="2000"/>
              <a:t>is any action taken to help improve the lives of others and make the world a better place. </a:t>
            </a:r>
            <a:endParaRPr sz="2000"/>
          </a:p>
          <a:p>
            <a:pPr marL="0" lvl="0" indent="0" algn="l" rtl="0">
              <a:spcBef>
                <a:spcPts val="0"/>
              </a:spcBef>
              <a:spcAft>
                <a:spcPts val="0"/>
              </a:spcAft>
              <a:buNone/>
            </a:pPr>
            <a:endParaRPr sz="2000"/>
          </a:p>
          <a:p>
            <a:pPr marL="0" lvl="0" indent="0" algn="l" rtl="0">
              <a:spcBef>
                <a:spcPts val="0"/>
              </a:spcBef>
              <a:spcAft>
                <a:spcPts val="0"/>
              </a:spcAft>
              <a:buNone/>
            </a:pPr>
            <a:r>
              <a:rPr lang="en-GB" sz="2000"/>
              <a:t>Examples can be…. volunteering at a community clean-up (such as the 2023 Cyclone Gabrielle), organising a food donation, or trying to make change about something you care deeply about -  such as poverty, homelessness, climate change, animal welfare. </a:t>
            </a:r>
            <a:endParaRPr sz="2000"/>
          </a:p>
          <a:p>
            <a:pPr marL="0" lvl="0" indent="0" algn="l" rtl="0">
              <a:spcBef>
                <a:spcPts val="0"/>
              </a:spcBef>
              <a:spcAft>
                <a:spcPts val="0"/>
              </a:spcAft>
              <a:buNone/>
            </a:pPr>
            <a:endParaRPr sz="2000" b="1"/>
          </a:p>
          <a:p>
            <a:pPr marL="0" lvl="0" indent="0" algn="l" rtl="0">
              <a:spcBef>
                <a:spcPts val="0"/>
              </a:spcBef>
              <a:spcAft>
                <a:spcPts val="0"/>
              </a:spcAft>
              <a:buNone/>
            </a:pPr>
            <a:endParaRPr sz="2000"/>
          </a:p>
        </p:txBody>
      </p:sp>
      <p:pic>
        <p:nvPicPr>
          <p:cNvPr id="141" name="Google Shape;141;p28"/>
          <p:cNvPicPr preferRelativeResize="0"/>
          <p:nvPr/>
        </p:nvPicPr>
        <p:blipFill>
          <a:blip r:embed="rId4">
            <a:alphaModFix/>
          </a:blip>
          <a:stretch>
            <a:fillRect/>
          </a:stretch>
        </p:blipFill>
        <p:spPr>
          <a:xfrm>
            <a:off x="7968825" y="527463"/>
            <a:ext cx="866775" cy="866775"/>
          </a:xfrm>
          <a:prstGeom prst="rect">
            <a:avLst/>
          </a:prstGeom>
          <a:noFill/>
          <a:ln>
            <a:noFill/>
          </a:ln>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text, ground, outdoor, building&#10;&#10;Description automatically generated">
            <a:extLst>
              <a:ext uri="{FF2B5EF4-FFF2-40B4-BE49-F238E27FC236}">
                <a16:creationId xmlns:a16="http://schemas.microsoft.com/office/drawing/2014/main" id="{5ADE5C82-4A95-B586-FBF8-3E25C86F4EE0}"/>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1" y="0"/>
            <a:ext cx="9144001" cy="5143499"/>
          </a:xfrm>
          <a:prstGeom prst="rect">
            <a:avLst/>
          </a:prstGeom>
        </p:spPr>
      </p:pic>
      <p:pic>
        <p:nvPicPr>
          <p:cNvPr id="11" name="Picture 10" descr="Solar panels on a roof&#10;&#10;Description automatically generated with medium confidence">
            <a:extLst>
              <a:ext uri="{FF2B5EF4-FFF2-40B4-BE49-F238E27FC236}">
                <a16:creationId xmlns:a16="http://schemas.microsoft.com/office/drawing/2014/main" id="{EA221DFB-9487-6D9F-D219-91C3BC481CA8}"/>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37674" y="2800350"/>
            <a:ext cx="2562728" cy="1922045"/>
          </a:xfrm>
          <a:prstGeom prst="rect">
            <a:avLst/>
          </a:prstGeom>
          <a:solidFill>
            <a:srgbClr val="000000">
              <a:shade val="95000"/>
            </a:srgbClr>
          </a:solidFill>
          <a:ln w="57150" cap="sq">
            <a:solidFill>
              <a:schemeClr val="tx2"/>
            </a:solidFill>
            <a:miter lim="800000"/>
          </a:ln>
          <a:effectLst/>
        </p:spPr>
      </p:pic>
    </p:spTree>
    <p:extLst>
      <p:ext uri="{BB962C8B-B14F-4D97-AF65-F5344CB8AC3E}">
        <p14:creationId xmlns:p14="http://schemas.microsoft.com/office/powerpoint/2010/main" val="420920129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333"/>
        <p:cNvGrpSpPr/>
        <p:nvPr/>
      </p:nvGrpSpPr>
      <p:grpSpPr>
        <a:xfrm>
          <a:off x="0" y="0"/>
          <a:ext cx="0" cy="0"/>
          <a:chOff x="0" y="0"/>
          <a:chExt cx="0" cy="0"/>
        </a:xfrm>
      </p:grpSpPr>
      <p:sp>
        <p:nvSpPr>
          <p:cNvPr id="334" name="Google Shape;334;p59"/>
          <p:cNvSpPr/>
          <p:nvPr/>
        </p:nvSpPr>
        <p:spPr>
          <a:xfrm rot="-5400000">
            <a:off x="6941750" y="2992725"/>
            <a:ext cx="2364300" cy="1767600"/>
          </a:xfrm>
          <a:prstGeom prst="rtTriangle">
            <a:avLst/>
          </a:prstGeom>
          <a:solidFill>
            <a:srgbClr val="EE6C3A"/>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Calibri"/>
              <a:ea typeface="Calibri"/>
              <a:cs typeface="Calibri"/>
              <a:sym typeface="Calibri"/>
            </a:endParaRPr>
          </a:p>
        </p:txBody>
      </p:sp>
      <p:pic>
        <p:nvPicPr>
          <p:cNvPr id="335" name="Google Shape;335;p59"/>
          <p:cNvPicPr preferRelativeResize="0"/>
          <p:nvPr/>
        </p:nvPicPr>
        <p:blipFill rotWithShape="1">
          <a:blip r:embed="rId3">
            <a:alphaModFix/>
          </a:blip>
          <a:srcRect/>
          <a:stretch/>
        </p:blipFill>
        <p:spPr>
          <a:xfrm>
            <a:off x="319178" y="356427"/>
            <a:ext cx="8516427" cy="4506127"/>
          </a:xfrm>
          <a:prstGeom prst="rect">
            <a:avLst/>
          </a:prstGeom>
          <a:noFill/>
          <a:ln>
            <a:noFill/>
          </a:ln>
        </p:spPr>
      </p:pic>
      <p:sp>
        <p:nvSpPr>
          <p:cNvPr id="336" name="Google Shape;336;p59"/>
          <p:cNvSpPr txBox="1">
            <a:spLocks noGrp="1"/>
          </p:cNvSpPr>
          <p:nvPr>
            <p:ph type="title"/>
          </p:nvPr>
        </p:nvSpPr>
        <p:spPr>
          <a:xfrm>
            <a:off x="449800" y="817800"/>
            <a:ext cx="8118600" cy="724500"/>
          </a:xfrm>
          <a:prstGeom prst="rect">
            <a:avLst/>
          </a:prstGeom>
          <a:noFill/>
          <a:ln>
            <a:noFill/>
          </a:ln>
        </p:spPr>
        <p:txBody>
          <a:bodyPr spcFirstLastPara="1" wrap="square" lIns="68575" tIns="34275" rIns="68575" bIns="34275" anchor="ctr" anchorCtr="0">
            <a:normAutofit fontScale="90000"/>
          </a:bodyPr>
          <a:lstStyle/>
          <a:p>
            <a:pPr marL="0" lvl="0" indent="0" algn="l" rtl="0">
              <a:lnSpc>
                <a:spcPct val="90000"/>
              </a:lnSpc>
              <a:spcBef>
                <a:spcPts val="0"/>
              </a:spcBef>
              <a:spcAft>
                <a:spcPts val="0"/>
              </a:spcAft>
              <a:buClr>
                <a:schemeClr val="dk1"/>
              </a:buClr>
              <a:buSzPct val="100000"/>
              <a:buFont typeface="Calibri"/>
              <a:buNone/>
            </a:pPr>
            <a:r>
              <a:rPr lang="en-GB" sz="2400" b="1">
                <a:solidFill>
                  <a:srgbClr val="9DBCB4"/>
                </a:solidFill>
              </a:rPr>
              <a:t>Starter: Being a Changemaker</a:t>
            </a:r>
            <a:endParaRPr sz="2400" b="1">
              <a:solidFill>
                <a:srgbClr val="9DBCB4"/>
              </a:solidFill>
            </a:endParaRPr>
          </a:p>
          <a:p>
            <a:pPr marL="0" lvl="0" indent="0" algn="l" rtl="0">
              <a:lnSpc>
                <a:spcPct val="90000"/>
              </a:lnSpc>
              <a:spcBef>
                <a:spcPts val="0"/>
              </a:spcBef>
              <a:spcAft>
                <a:spcPts val="0"/>
              </a:spcAft>
              <a:buClr>
                <a:schemeClr val="dk1"/>
              </a:buClr>
              <a:buSzPts val="2160"/>
              <a:buFont typeface="Calibri"/>
              <a:buNone/>
            </a:pPr>
            <a:endParaRPr sz="433" b="1">
              <a:solidFill>
                <a:srgbClr val="9DBCB4"/>
              </a:solidFill>
            </a:endParaRPr>
          </a:p>
          <a:p>
            <a:pPr marL="0" lvl="0" indent="0" algn="l" rtl="0">
              <a:lnSpc>
                <a:spcPct val="90000"/>
              </a:lnSpc>
              <a:spcBef>
                <a:spcPts val="0"/>
              </a:spcBef>
              <a:spcAft>
                <a:spcPts val="0"/>
              </a:spcAft>
              <a:buClr>
                <a:schemeClr val="dk1"/>
              </a:buClr>
              <a:buSzPct val="79411"/>
              <a:buFont typeface="Calibri"/>
              <a:buNone/>
            </a:pPr>
            <a:r>
              <a:rPr lang="en-GB" sz="3022" b="1"/>
              <a:t>Taking Action for a Better World</a:t>
            </a:r>
            <a:endParaRPr sz="3022" b="1"/>
          </a:p>
          <a:p>
            <a:pPr marL="0" lvl="0" indent="0" algn="l" rtl="0">
              <a:lnSpc>
                <a:spcPct val="90000"/>
              </a:lnSpc>
              <a:spcBef>
                <a:spcPts val="0"/>
              </a:spcBef>
              <a:spcAft>
                <a:spcPts val="0"/>
              </a:spcAft>
              <a:buClr>
                <a:schemeClr val="dk1"/>
              </a:buClr>
              <a:buSzPct val="76595"/>
              <a:buFont typeface="Calibri"/>
              <a:buNone/>
            </a:pPr>
            <a:endParaRPr sz="3133" b="1"/>
          </a:p>
        </p:txBody>
      </p:sp>
      <p:sp>
        <p:nvSpPr>
          <p:cNvPr id="337" name="Google Shape;337;p59"/>
          <p:cNvSpPr txBox="1"/>
          <p:nvPr/>
        </p:nvSpPr>
        <p:spPr>
          <a:xfrm>
            <a:off x="4072725" y="1568600"/>
            <a:ext cx="4140300" cy="569400"/>
          </a:xfrm>
          <a:prstGeom prst="rect">
            <a:avLst/>
          </a:prstGeom>
          <a:noFill/>
          <a:ln>
            <a:noFill/>
          </a:ln>
        </p:spPr>
        <p:txBody>
          <a:bodyPr spcFirstLastPara="1" wrap="square" lIns="91425" tIns="91425" rIns="91425" bIns="91425" anchor="t" anchorCtr="0">
            <a:spAutoFit/>
          </a:bodyPr>
          <a:lstStyle/>
          <a:p>
            <a:pPr marL="457200" lvl="0" indent="0" algn="l" rtl="0">
              <a:spcBef>
                <a:spcPts val="0"/>
              </a:spcBef>
              <a:spcAft>
                <a:spcPts val="0"/>
              </a:spcAft>
              <a:buNone/>
            </a:pPr>
            <a:endParaRPr sz="2500"/>
          </a:p>
        </p:txBody>
      </p:sp>
      <p:sp>
        <p:nvSpPr>
          <p:cNvPr id="338" name="Google Shape;338;p59"/>
          <p:cNvSpPr txBox="1"/>
          <p:nvPr/>
        </p:nvSpPr>
        <p:spPr>
          <a:xfrm>
            <a:off x="581025" y="1542300"/>
            <a:ext cx="7632000" cy="29553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2000" dirty="0"/>
              <a:t>We’ve learned how the lack of access to healthcare, and  education can lead to people missing out (being excluded). </a:t>
            </a:r>
            <a:endParaRPr sz="2000" dirty="0"/>
          </a:p>
          <a:p>
            <a:pPr marL="0" lvl="0" indent="0" algn="l" rtl="0">
              <a:spcBef>
                <a:spcPts val="0"/>
              </a:spcBef>
              <a:spcAft>
                <a:spcPts val="0"/>
              </a:spcAft>
              <a:buNone/>
            </a:pPr>
            <a:endParaRPr sz="2000" dirty="0"/>
          </a:p>
          <a:p>
            <a:pPr marL="1371600" lvl="0" indent="0" algn="l" rtl="0">
              <a:spcBef>
                <a:spcPts val="0"/>
              </a:spcBef>
              <a:spcAft>
                <a:spcPts val="0"/>
              </a:spcAft>
              <a:buNone/>
            </a:pPr>
            <a:r>
              <a:rPr lang="en-GB" sz="2000" dirty="0"/>
              <a:t>How does it feel for </a:t>
            </a:r>
            <a:r>
              <a:rPr lang="en-GB" sz="2000" b="1" dirty="0"/>
              <a:t>you </a:t>
            </a:r>
            <a:r>
              <a:rPr lang="en-GB" sz="2000" dirty="0"/>
              <a:t>when you have to miss out? </a:t>
            </a:r>
            <a:endParaRPr sz="2000" dirty="0"/>
          </a:p>
          <a:p>
            <a:pPr marL="1371600" lvl="0" indent="0" algn="l" rtl="0">
              <a:spcBef>
                <a:spcPts val="0"/>
              </a:spcBef>
              <a:spcAft>
                <a:spcPts val="0"/>
              </a:spcAft>
              <a:buNone/>
            </a:pPr>
            <a:endParaRPr sz="2000" dirty="0"/>
          </a:p>
          <a:p>
            <a:pPr marL="1371600" lvl="0" indent="0" algn="l" rtl="0">
              <a:spcBef>
                <a:spcPts val="0"/>
              </a:spcBef>
              <a:spcAft>
                <a:spcPts val="0"/>
              </a:spcAft>
              <a:buNone/>
            </a:pPr>
            <a:r>
              <a:rPr lang="en-GB" sz="2000" dirty="0"/>
              <a:t>How does it feel for you when someone you </a:t>
            </a:r>
            <a:r>
              <a:rPr lang="en-GB" sz="2000" b="1" dirty="0"/>
              <a:t>care about</a:t>
            </a:r>
            <a:r>
              <a:rPr lang="en-GB" sz="2000" dirty="0"/>
              <a:t> has to miss out?</a:t>
            </a:r>
            <a:endParaRPr sz="2000" dirty="0"/>
          </a:p>
          <a:p>
            <a:pPr marL="457200" lvl="0" indent="0" algn="l" rtl="0">
              <a:spcBef>
                <a:spcPts val="0"/>
              </a:spcBef>
              <a:spcAft>
                <a:spcPts val="0"/>
              </a:spcAft>
              <a:buNone/>
            </a:pPr>
            <a:endParaRPr sz="2000" dirty="0"/>
          </a:p>
          <a:p>
            <a:pPr marL="0" lvl="0" indent="0" algn="l" rtl="0">
              <a:spcBef>
                <a:spcPts val="0"/>
              </a:spcBef>
              <a:spcAft>
                <a:spcPts val="0"/>
              </a:spcAft>
              <a:buNone/>
            </a:pPr>
            <a:endParaRPr sz="2000" dirty="0"/>
          </a:p>
        </p:txBody>
      </p:sp>
      <p:pic>
        <p:nvPicPr>
          <p:cNvPr id="339" name="Google Shape;339;p59"/>
          <p:cNvPicPr preferRelativeResize="0"/>
          <p:nvPr/>
        </p:nvPicPr>
        <p:blipFill>
          <a:blip r:embed="rId4" cstate="print">
            <a:alphaModFix/>
            <a:extLst>
              <a:ext uri="{28A0092B-C50C-407E-A947-70E740481C1C}">
                <a14:useLocalDpi xmlns:a14="http://schemas.microsoft.com/office/drawing/2010/main"/>
              </a:ext>
            </a:extLst>
          </a:blip>
          <a:stretch>
            <a:fillRect/>
          </a:stretch>
        </p:blipFill>
        <p:spPr>
          <a:xfrm>
            <a:off x="581025" y="2571743"/>
            <a:ext cx="1288401" cy="1234083"/>
          </a:xfrm>
          <a:prstGeom prst="rect">
            <a:avLst/>
          </a:prstGeom>
          <a:noFill/>
          <a:ln>
            <a:noFill/>
          </a:ln>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344"/>
        <p:cNvGrpSpPr/>
        <p:nvPr/>
      </p:nvGrpSpPr>
      <p:grpSpPr>
        <a:xfrm>
          <a:off x="0" y="0"/>
          <a:ext cx="0" cy="0"/>
          <a:chOff x="0" y="0"/>
          <a:chExt cx="0" cy="0"/>
        </a:xfrm>
      </p:grpSpPr>
      <p:sp>
        <p:nvSpPr>
          <p:cNvPr id="345" name="Google Shape;345;p60"/>
          <p:cNvSpPr/>
          <p:nvPr/>
        </p:nvSpPr>
        <p:spPr>
          <a:xfrm rot="-5400000">
            <a:off x="6941750" y="2992725"/>
            <a:ext cx="2364300" cy="1767600"/>
          </a:xfrm>
          <a:prstGeom prst="rtTriangle">
            <a:avLst/>
          </a:prstGeom>
          <a:solidFill>
            <a:srgbClr val="EE6C3A"/>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Calibri"/>
              <a:ea typeface="Calibri"/>
              <a:cs typeface="Calibri"/>
              <a:sym typeface="Calibri"/>
            </a:endParaRPr>
          </a:p>
        </p:txBody>
      </p:sp>
      <p:pic>
        <p:nvPicPr>
          <p:cNvPr id="346" name="Google Shape;346;p60"/>
          <p:cNvPicPr preferRelativeResize="0"/>
          <p:nvPr/>
        </p:nvPicPr>
        <p:blipFill rotWithShape="1">
          <a:blip r:embed="rId3">
            <a:alphaModFix/>
          </a:blip>
          <a:srcRect/>
          <a:stretch/>
        </p:blipFill>
        <p:spPr>
          <a:xfrm>
            <a:off x="319178" y="356427"/>
            <a:ext cx="8516427" cy="4506127"/>
          </a:xfrm>
          <a:prstGeom prst="rect">
            <a:avLst/>
          </a:prstGeom>
          <a:noFill/>
          <a:ln>
            <a:noFill/>
          </a:ln>
        </p:spPr>
      </p:pic>
      <p:sp>
        <p:nvSpPr>
          <p:cNvPr id="347" name="Google Shape;347;p60"/>
          <p:cNvSpPr txBox="1">
            <a:spLocks noGrp="1"/>
          </p:cNvSpPr>
          <p:nvPr>
            <p:ph type="title"/>
          </p:nvPr>
        </p:nvSpPr>
        <p:spPr>
          <a:xfrm>
            <a:off x="449800" y="817800"/>
            <a:ext cx="8118600" cy="724500"/>
          </a:xfrm>
          <a:prstGeom prst="rect">
            <a:avLst/>
          </a:prstGeom>
          <a:noFill/>
          <a:ln>
            <a:noFill/>
          </a:ln>
        </p:spPr>
        <p:txBody>
          <a:bodyPr spcFirstLastPara="1" wrap="square" lIns="68575" tIns="34275" rIns="68575" bIns="34275" anchor="ctr" anchorCtr="0">
            <a:normAutofit fontScale="90000"/>
          </a:bodyPr>
          <a:lstStyle/>
          <a:p>
            <a:pPr marL="0" lvl="0" indent="0" algn="l" rtl="0">
              <a:lnSpc>
                <a:spcPct val="90000"/>
              </a:lnSpc>
              <a:spcBef>
                <a:spcPts val="0"/>
              </a:spcBef>
              <a:spcAft>
                <a:spcPts val="0"/>
              </a:spcAft>
              <a:buClr>
                <a:schemeClr val="dk1"/>
              </a:buClr>
              <a:buSzPct val="100000"/>
              <a:buFont typeface="Calibri"/>
              <a:buNone/>
            </a:pPr>
            <a:r>
              <a:rPr lang="en-GB" sz="2400" b="1">
                <a:solidFill>
                  <a:srgbClr val="9DBCB4"/>
                </a:solidFill>
              </a:rPr>
              <a:t>Activity: Being a Changemaker</a:t>
            </a:r>
            <a:endParaRPr sz="2400" b="1">
              <a:solidFill>
                <a:srgbClr val="9DBCB4"/>
              </a:solidFill>
            </a:endParaRPr>
          </a:p>
          <a:p>
            <a:pPr marL="0" lvl="0" indent="0" algn="l" rtl="0">
              <a:lnSpc>
                <a:spcPct val="90000"/>
              </a:lnSpc>
              <a:spcBef>
                <a:spcPts val="0"/>
              </a:spcBef>
              <a:spcAft>
                <a:spcPts val="0"/>
              </a:spcAft>
              <a:buClr>
                <a:schemeClr val="dk1"/>
              </a:buClr>
              <a:buSzPts val="2160"/>
              <a:buFont typeface="Calibri"/>
              <a:buNone/>
            </a:pPr>
            <a:endParaRPr sz="433" b="1">
              <a:solidFill>
                <a:srgbClr val="9DBCB4"/>
              </a:solidFill>
            </a:endParaRPr>
          </a:p>
          <a:p>
            <a:pPr marL="0" lvl="0" indent="0" algn="l" rtl="0">
              <a:lnSpc>
                <a:spcPct val="90000"/>
              </a:lnSpc>
              <a:spcBef>
                <a:spcPts val="0"/>
              </a:spcBef>
              <a:spcAft>
                <a:spcPts val="0"/>
              </a:spcAft>
              <a:buClr>
                <a:schemeClr val="dk1"/>
              </a:buClr>
              <a:buSzPct val="79411"/>
              <a:buFont typeface="Calibri"/>
              <a:buNone/>
            </a:pPr>
            <a:r>
              <a:rPr lang="en-GB" sz="3022" b="1"/>
              <a:t>Taking Action for a Better World</a:t>
            </a:r>
            <a:endParaRPr sz="3022" b="1"/>
          </a:p>
          <a:p>
            <a:pPr marL="0" lvl="0" indent="0" algn="l" rtl="0">
              <a:lnSpc>
                <a:spcPct val="90000"/>
              </a:lnSpc>
              <a:spcBef>
                <a:spcPts val="0"/>
              </a:spcBef>
              <a:spcAft>
                <a:spcPts val="0"/>
              </a:spcAft>
              <a:buClr>
                <a:schemeClr val="dk1"/>
              </a:buClr>
              <a:buSzPct val="76595"/>
              <a:buFont typeface="Calibri"/>
              <a:buNone/>
            </a:pPr>
            <a:endParaRPr sz="3133" b="1"/>
          </a:p>
        </p:txBody>
      </p:sp>
      <p:sp>
        <p:nvSpPr>
          <p:cNvPr id="348" name="Google Shape;348;p60"/>
          <p:cNvSpPr txBox="1"/>
          <p:nvPr/>
        </p:nvSpPr>
        <p:spPr>
          <a:xfrm>
            <a:off x="4072725" y="1568600"/>
            <a:ext cx="4140300" cy="569400"/>
          </a:xfrm>
          <a:prstGeom prst="rect">
            <a:avLst/>
          </a:prstGeom>
          <a:noFill/>
          <a:ln>
            <a:noFill/>
          </a:ln>
        </p:spPr>
        <p:txBody>
          <a:bodyPr spcFirstLastPara="1" wrap="square" lIns="91425" tIns="91425" rIns="91425" bIns="91425" anchor="t" anchorCtr="0">
            <a:spAutoFit/>
          </a:bodyPr>
          <a:lstStyle/>
          <a:p>
            <a:pPr marL="457200" lvl="0" indent="0" algn="l" rtl="0">
              <a:spcBef>
                <a:spcPts val="0"/>
              </a:spcBef>
              <a:spcAft>
                <a:spcPts val="0"/>
              </a:spcAft>
              <a:buNone/>
            </a:pPr>
            <a:endParaRPr sz="2500"/>
          </a:p>
        </p:txBody>
      </p:sp>
      <p:sp>
        <p:nvSpPr>
          <p:cNvPr id="349" name="Google Shape;349;p60"/>
          <p:cNvSpPr txBox="1"/>
          <p:nvPr/>
        </p:nvSpPr>
        <p:spPr>
          <a:xfrm>
            <a:off x="581025" y="1593850"/>
            <a:ext cx="7632000" cy="3401700"/>
          </a:xfrm>
          <a:prstGeom prst="rect">
            <a:avLst/>
          </a:prstGeom>
          <a:noFill/>
          <a:ln>
            <a:noFill/>
          </a:ln>
        </p:spPr>
        <p:txBody>
          <a:bodyPr spcFirstLastPara="1" wrap="square" lIns="91425" tIns="91425" rIns="91425" bIns="91425" anchor="t" anchorCtr="0">
            <a:spAutoFit/>
          </a:bodyPr>
          <a:lstStyle/>
          <a:p>
            <a:pPr marL="1828800" lvl="0" indent="0" algn="l" rtl="0">
              <a:spcBef>
                <a:spcPts val="0"/>
              </a:spcBef>
              <a:spcAft>
                <a:spcPts val="0"/>
              </a:spcAft>
              <a:buNone/>
            </a:pPr>
            <a:r>
              <a:rPr lang="en-GB" sz="2300">
                <a:solidFill>
                  <a:schemeClr val="dk1"/>
                </a:solidFill>
              </a:rPr>
              <a:t>If you could stop people from feeling excluded from the things we’ve learned about, what would that look like? </a:t>
            </a:r>
            <a:endParaRPr sz="2300">
              <a:solidFill>
                <a:schemeClr val="dk1"/>
              </a:solidFill>
            </a:endParaRPr>
          </a:p>
          <a:p>
            <a:pPr marL="0" lvl="0" indent="0" algn="l" rtl="0">
              <a:spcBef>
                <a:spcPts val="0"/>
              </a:spcBef>
              <a:spcAft>
                <a:spcPts val="0"/>
              </a:spcAft>
              <a:buNone/>
            </a:pPr>
            <a:endParaRPr sz="2000">
              <a:solidFill>
                <a:schemeClr val="dk1"/>
              </a:solidFill>
            </a:endParaRPr>
          </a:p>
          <a:p>
            <a:pPr marL="0" lvl="0" indent="0" algn="l" rtl="0">
              <a:spcBef>
                <a:spcPts val="0"/>
              </a:spcBef>
              <a:spcAft>
                <a:spcPts val="0"/>
              </a:spcAft>
              <a:buNone/>
            </a:pPr>
            <a:endParaRPr sz="2000">
              <a:solidFill>
                <a:schemeClr val="dk1"/>
              </a:solidFill>
            </a:endParaRPr>
          </a:p>
          <a:p>
            <a:pPr marL="0" lvl="0" indent="0" algn="l" rtl="0">
              <a:spcBef>
                <a:spcPts val="0"/>
              </a:spcBef>
              <a:spcAft>
                <a:spcPts val="0"/>
              </a:spcAft>
              <a:buNone/>
            </a:pPr>
            <a:r>
              <a:rPr lang="en-GB" sz="2000" b="1">
                <a:solidFill>
                  <a:schemeClr val="dk1"/>
                </a:solidFill>
              </a:rPr>
              <a:t>Social action </a:t>
            </a:r>
            <a:r>
              <a:rPr lang="en-GB" sz="2000">
                <a:solidFill>
                  <a:schemeClr val="dk1"/>
                </a:solidFill>
              </a:rPr>
              <a:t>is a way of working together to support making positive changes. It can be big, it can be small. It’s about making a difference. </a:t>
            </a:r>
            <a:endParaRPr sz="2000">
              <a:solidFill>
                <a:schemeClr val="dk1"/>
              </a:solidFill>
            </a:endParaRPr>
          </a:p>
          <a:p>
            <a:pPr marL="0" lvl="0" indent="0" algn="l" rtl="0">
              <a:spcBef>
                <a:spcPts val="0"/>
              </a:spcBef>
              <a:spcAft>
                <a:spcPts val="0"/>
              </a:spcAft>
              <a:buNone/>
            </a:pPr>
            <a:endParaRPr sz="2000" b="1"/>
          </a:p>
          <a:p>
            <a:pPr marL="0" lvl="0" indent="0" algn="l" rtl="0">
              <a:spcBef>
                <a:spcPts val="0"/>
              </a:spcBef>
              <a:spcAft>
                <a:spcPts val="0"/>
              </a:spcAft>
              <a:buNone/>
            </a:pPr>
            <a:endParaRPr sz="2000"/>
          </a:p>
        </p:txBody>
      </p:sp>
      <p:pic>
        <p:nvPicPr>
          <p:cNvPr id="350" name="Google Shape;350;p60"/>
          <p:cNvPicPr preferRelativeResize="0"/>
          <p:nvPr/>
        </p:nvPicPr>
        <p:blipFill rotWithShape="1">
          <a:blip r:embed="rId4" cstate="print">
            <a:alphaModFix/>
            <a:extLst>
              <a:ext uri="{28A0092B-C50C-407E-A947-70E740481C1C}">
                <a14:useLocalDpi xmlns:a14="http://schemas.microsoft.com/office/drawing/2010/main"/>
              </a:ext>
            </a:extLst>
          </a:blip>
          <a:srcRect r="-1102"/>
          <a:stretch/>
        </p:blipFill>
        <p:spPr>
          <a:xfrm>
            <a:off x="667997" y="1661975"/>
            <a:ext cx="1392103" cy="1291274"/>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43"/>
        <p:cNvGrpSpPr/>
        <p:nvPr/>
      </p:nvGrpSpPr>
      <p:grpSpPr>
        <a:xfrm>
          <a:off x="0" y="0"/>
          <a:ext cx="0" cy="0"/>
          <a:chOff x="0" y="0"/>
          <a:chExt cx="0" cy="0"/>
        </a:xfrm>
      </p:grpSpPr>
      <p:sp>
        <p:nvSpPr>
          <p:cNvPr id="144" name="Google Shape;144;p29"/>
          <p:cNvSpPr/>
          <p:nvPr/>
        </p:nvSpPr>
        <p:spPr>
          <a:xfrm rot="-5400000">
            <a:off x="6941750" y="2992725"/>
            <a:ext cx="2364300" cy="1767600"/>
          </a:xfrm>
          <a:prstGeom prst="rtTriangle">
            <a:avLst/>
          </a:prstGeom>
          <a:solidFill>
            <a:srgbClr val="EE6C3A"/>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Calibri"/>
              <a:ea typeface="Calibri"/>
              <a:cs typeface="Calibri"/>
              <a:sym typeface="Calibri"/>
            </a:endParaRPr>
          </a:p>
        </p:txBody>
      </p:sp>
      <p:pic>
        <p:nvPicPr>
          <p:cNvPr id="145" name="Google Shape;145;p29"/>
          <p:cNvPicPr preferRelativeResize="0"/>
          <p:nvPr/>
        </p:nvPicPr>
        <p:blipFill rotWithShape="1">
          <a:blip r:embed="rId3">
            <a:alphaModFix/>
          </a:blip>
          <a:srcRect/>
          <a:stretch/>
        </p:blipFill>
        <p:spPr>
          <a:xfrm>
            <a:off x="319178" y="356427"/>
            <a:ext cx="8516427" cy="4506127"/>
          </a:xfrm>
          <a:prstGeom prst="rect">
            <a:avLst/>
          </a:prstGeom>
          <a:noFill/>
          <a:ln>
            <a:noFill/>
          </a:ln>
        </p:spPr>
      </p:pic>
      <p:sp>
        <p:nvSpPr>
          <p:cNvPr id="146" name="Google Shape;146;p29"/>
          <p:cNvSpPr txBox="1">
            <a:spLocks noGrp="1"/>
          </p:cNvSpPr>
          <p:nvPr>
            <p:ph type="title"/>
          </p:nvPr>
        </p:nvSpPr>
        <p:spPr>
          <a:xfrm>
            <a:off x="476250" y="674800"/>
            <a:ext cx="8118600" cy="724500"/>
          </a:xfrm>
          <a:prstGeom prst="rect">
            <a:avLst/>
          </a:prstGeom>
          <a:noFill/>
          <a:ln>
            <a:noFill/>
          </a:ln>
        </p:spPr>
        <p:txBody>
          <a:bodyPr spcFirstLastPara="1" wrap="square" lIns="68575" tIns="34275" rIns="68575" bIns="34275" anchor="ctr" anchorCtr="0">
            <a:normAutofit fontScale="90000"/>
          </a:bodyPr>
          <a:lstStyle/>
          <a:p>
            <a:pPr marL="0" lvl="0" indent="0" algn="l" rtl="0">
              <a:lnSpc>
                <a:spcPct val="90000"/>
              </a:lnSpc>
              <a:spcBef>
                <a:spcPts val="0"/>
              </a:spcBef>
              <a:spcAft>
                <a:spcPts val="0"/>
              </a:spcAft>
              <a:buClr>
                <a:schemeClr val="dk1"/>
              </a:buClr>
              <a:buSzPct val="104854"/>
              <a:buFont typeface="Calibri"/>
              <a:buNone/>
            </a:pPr>
            <a:r>
              <a:rPr lang="en-GB" sz="2288" b="1" dirty="0">
                <a:solidFill>
                  <a:srgbClr val="9DBCB4"/>
                </a:solidFill>
              </a:rPr>
              <a:t>Brainstorm</a:t>
            </a:r>
            <a:endParaRPr sz="2288" b="1" dirty="0">
              <a:solidFill>
                <a:srgbClr val="9DBCB4"/>
              </a:solidFill>
            </a:endParaRPr>
          </a:p>
          <a:p>
            <a:pPr marL="0" lvl="0" indent="0" algn="l" rtl="0">
              <a:lnSpc>
                <a:spcPct val="90000"/>
              </a:lnSpc>
              <a:spcBef>
                <a:spcPts val="0"/>
              </a:spcBef>
              <a:spcAft>
                <a:spcPts val="0"/>
              </a:spcAft>
              <a:buClr>
                <a:schemeClr val="dk1"/>
              </a:buClr>
              <a:buSzPts val="2160"/>
              <a:buFont typeface="Calibri"/>
              <a:buNone/>
            </a:pPr>
            <a:endParaRPr sz="100" b="1" dirty="0">
              <a:solidFill>
                <a:srgbClr val="9DBCB4"/>
              </a:solidFill>
            </a:endParaRPr>
          </a:p>
          <a:p>
            <a:pPr marL="0" lvl="0" indent="0" algn="l" rtl="0">
              <a:lnSpc>
                <a:spcPct val="90000"/>
              </a:lnSpc>
              <a:spcBef>
                <a:spcPts val="0"/>
              </a:spcBef>
              <a:spcAft>
                <a:spcPts val="0"/>
              </a:spcAft>
              <a:buClr>
                <a:schemeClr val="dk1"/>
              </a:buClr>
              <a:buSzPct val="89256"/>
              <a:buFont typeface="Calibri"/>
              <a:buNone/>
            </a:pPr>
            <a:r>
              <a:rPr lang="en-GB" sz="2688" b="1" dirty="0"/>
              <a:t>Social Action, in Action!</a:t>
            </a:r>
            <a:endParaRPr sz="2688" b="1" dirty="0"/>
          </a:p>
          <a:p>
            <a:pPr marL="0" lvl="0" indent="0" algn="l" rtl="0">
              <a:lnSpc>
                <a:spcPct val="90000"/>
              </a:lnSpc>
              <a:spcBef>
                <a:spcPts val="0"/>
              </a:spcBef>
              <a:spcAft>
                <a:spcPts val="0"/>
              </a:spcAft>
              <a:buClr>
                <a:schemeClr val="dk1"/>
              </a:buClr>
              <a:buSzPct val="76595"/>
              <a:buFont typeface="Calibri"/>
              <a:buNone/>
            </a:pPr>
            <a:endParaRPr sz="3133" b="1" dirty="0"/>
          </a:p>
        </p:txBody>
      </p:sp>
      <p:sp>
        <p:nvSpPr>
          <p:cNvPr id="147" name="Google Shape;147;p29"/>
          <p:cNvSpPr txBox="1"/>
          <p:nvPr/>
        </p:nvSpPr>
        <p:spPr>
          <a:xfrm>
            <a:off x="4072725" y="1568600"/>
            <a:ext cx="4140300" cy="569400"/>
          </a:xfrm>
          <a:prstGeom prst="rect">
            <a:avLst/>
          </a:prstGeom>
          <a:noFill/>
          <a:ln>
            <a:noFill/>
          </a:ln>
        </p:spPr>
        <p:txBody>
          <a:bodyPr spcFirstLastPara="1" wrap="square" lIns="91425" tIns="91425" rIns="91425" bIns="91425" anchor="t" anchorCtr="0">
            <a:spAutoFit/>
          </a:bodyPr>
          <a:lstStyle/>
          <a:p>
            <a:pPr marL="457200" lvl="0" indent="0" algn="l" rtl="0">
              <a:spcBef>
                <a:spcPts val="0"/>
              </a:spcBef>
              <a:spcAft>
                <a:spcPts val="0"/>
              </a:spcAft>
              <a:buNone/>
            </a:pPr>
            <a:endParaRPr sz="2500"/>
          </a:p>
        </p:txBody>
      </p:sp>
      <p:sp>
        <p:nvSpPr>
          <p:cNvPr id="148" name="Google Shape;148;p29"/>
          <p:cNvSpPr txBox="1"/>
          <p:nvPr/>
        </p:nvSpPr>
        <p:spPr>
          <a:xfrm>
            <a:off x="884550" y="1889294"/>
            <a:ext cx="7302000" cy="2369849"/>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b="1" dirty="0">
              <a:solidFill>
                <a:schemeClr val="dk1"/>
              </a:solidFill>
            </a:endParaRPr>
          </a:p>
          <a:p>
            <a:pPr marL="0" lvl="0" indent="0" algn="l" rtl="0">
              <a:spcBef>
                <a:spcPts val="0"/>
              </a:spcBef>
              <a:spcAft>
                <a:spcPts val="0"/>
              </a:spcAft>
              <a:buNone/>
            </a:pPr>
            <a:endParaRPr b="1" dirty="0">
              <a:solidFill>
                <a:schemeClr val="dk1"/>
              </a:solidFill>
            </a:endParaRPr>
          </a:p>
          <a:p>
            <a:pPr marL="0" lvl="0" indent="0" algn="l" rtl="0">
              <a:spcBef>
                <a:spcPts val="0"/>
              </a:spcBef>
              <a:spcAft>
                <a:spcPts val="0"/>
              </a:spcAft>
              <a:buNone/>
            </a:pPr>
            <a:endParaRPr b="1" dirty="0">
              <a:solidFill>
                <a:schemeClr val="dk1"/>
              </a:solidFill>
            </a:endParaRPr>
          </a:p>
          <a:p>
            <a:pPr marL="0" lvl="0" indent="0" algn="l" rtl="0">
              <a:spcBef>
                <a:spcPts val="0"/>
              </a:spcBef>
              <a:spcAft>
                <a:spcPts val="0"/>
              </a:spcAft>
              <a:buNone/>
            </a:pPr>
            <a:endParaRPr b="1" dirty="0">
              <a:solidFill>
                <a:schemeClr val="dk1"/>
              </a:solidFill>
            </a:endParaRPr>
          </a:p>
          <a:p>
            <a:pPr marL="0" lvl="0" indent="0" algn="l" rtl="0">
              <a:spcBef>
                <a:spcPts val="0"/>
              </a:spcBef>
              <a:spcAft>
                <a:spcPts val="0"/>
              </a:spcAft>
              <a:buNone/>
            </a:pPr>
            <a:endParaRPr b="1" dirty="0">
              <a:solidFill>
                <a:schemeClr val="dk1"/>
              </a:solidFill>
            </a:endParaRPr>
          </a:p>
          <a:p>
            <a:pPr marL="0" lvl="0" indent="0" algn="l" rtl="0">
              <a:spcBef>
                <a:spcPts val="0"/>
              </a:spcBef>
              <a:spcAft>
                <a:spcPts val="0"/>
              </a:spcAft>
              <a:buClr>
                <a:schemeClr val="dk1"/>
              </a:buClr>
              <a:buSzPts val="1100"/>
              <a:buFont typeface="Arial"/>
              <a:buNone/>
            </a:pPr>
            <a:endParaRPr sz="2400" dirty="0">
              <a:solidFill>
                <a:schemeClr val="dk1"/>
              </a:solidFill>
            </a:endParaRPr>
          </a:p>
          <a:p>
            <a:pPr marL="0" lvl="0" indent="0" algn="ctr" rtl="0">
              <a:spcBef>
                <a:spcPts val="0"/>
              </a:spcBef>
              <a:spcAft>
                <a:spcPts val="0"/>
              </a:spcAft>
              <a:buClr>
                <a:schemeClr val="dk1"/>
              </a:buClr>
              <a:buSzPts val="1100"/>
              <a:buFont typeface="Arial"/>
              <a:buNone/>
            </a:pPr>
            <a:r>
              <a:rPr lang="en-GB" sz="2000" dirty="0">
                <a:solidFill>
                  <a:schemeClr val="dk1"/>
                </a:solidFill>
              </a:rPr>
              <a:t>What other examples of social action can you think of?</a:t>
            </a:r>
            <a:endParaRPr sz="2000" dirty="0"/>
          </a:p>
          <a:p>
            <a:pPr marL="0" lvl="0" indent="0" algn="l" rtl="0">
              <a:spcBef>
                <a:spcPts val="0"/>
              </a:spcBef>
              <a:spcAft>
                <a:spcPts val="0"/>
              </a:spcAft>
              <a:buNone/>
            </a:pPr>
            <a:endParaRPr b="1" dirty="0"/>
          </a:p>
          <a:p>
            <a:pPr marL="0" lvl="0" indent="0" algn="l" rtl="0">
              <a:spcBef>
                <a:spcPts val="0"/>
              </a:spcBef>
              <a:spcAft>
                <a:spcPts val="0"/>
              </a:spcAft>
              <a:buNone/>
            </a:pPr>
            <a:endParaRPr dirty="0"/>
          </a:p>
        </p:txBody>
      </p:sp>
      <p:pic>
        <p:nvPicPr>
          <p:cNvPr id="149" name="Google Shape;149;p29"/>
          <p:cNvPicPr preferRelativeResize="0"/>
          <p:nvPr/>
        </p:nvPicPr>
        <p:blipFill>
          <a:blip r:embed="rId4" cstate="print">
            <a:alphaModFix/>
            <a:extLst>
              <a:ext uri="{28A0092B-C50C-407E-A947-70E740481C1C}">
                <a14:useLocalDpi xmlns:a14="http://schemas.microsoft.com/office/drawing/2010/main"/>
              </a:ext>
            </a:extLst>
          </a:blip>
          <a:stretch>
            <a:fillRect/>
          </a:stretch>
        </p:blipFill>
        <p:spPr>
          <a:xfrm>
            <a:off x="3755271" y="1717673"/>
            <a:ext cx="1560558" cy="1560558"/>
          </a:xfrm>
          <a:prstGeom prst="rect">
            <a:avLst/>
          </a:prstGeom>
          <a:noFill/>
          <a:ln>
            <a:noFill/>
          </a:ln>
        </p:spPr>
      </p:pic>
    </p:spTree>
    <p:extLst>
      <p:ext uri="{BB962C8B-B14F-4D97-AF65-F5344CB8AC3E}">
        <p14:creationId xmlns:p14="http://schemas.microsoft.com/office/powerpoint/2010/main" val="110210782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53"/>
        <p:cNvGrpSpPr/>
        <p:nvPr/>
      </p:nvGrpSpPr>
      <p:grpSpPr>
        <a:xfrm>
          <a:off x="0" y="0"/>
          <a:ext cx="0" cy="0"/>
          <a:chOff x="0" y="0"/>
          <a:chExt cx="0" cy="0"/>
        </a:xfrm>
      </p:grpSpPr>
      <p:pic>
        <p:nvPicPr>
          <p:cNvPr id="3" name="Picture 2" descr="A person holding a megaphone in a park&#10;&#10;Description automatically generated">
            <a:extLst>
              <a:ext uri="{FF2B5EF4-FFF2-40B4-BE49-F238E27FC236}">
                <a16:creationId xmlns:a16="http://schemas.microsoft.com/office/drawing/2014/main" id="{FADDD632-D431-D85D-25E6-0B7BB3788DDE}"/>
              </a:ext>
            </a:extLst>
          </p:cNvPr>
          <p:cNvPicPr>
            <a:picLocks noChangeAspect="1"/>
          </p:cNvPicPr>
          <p:nvPr/>
        </p:nvPicPr>
        <p:blipFill>
          <a:blip r:embed="rId3"/>
          <a:stretch>
            <a:fillRect/>
          </a:stretch>
        </p:blipFill>
        <p:spPr>
          <a:xfrm>
            <a:off x="-1" y="-954157"/>
            <a:ext cx="9155809" cy="6097657"/>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People cleaning the beach&#10;&#10;Description automatically generated">
            <a:extLst>
              <a:ext uri="{FF2B5EF4-FFF2-40B4-BE49-F238E27FC236}">
                <a16:creationId xmlns:a16="http://schemas.microsoft.com/office/drawing/2014/main" id="{EB8251E7-85DB-5C40-5185-5EEFB09D0874}"/>
              </a:ext>
            </a:extLst>
          </p:cNvPr>
          <p:cNvPicPr>
            <a:picLocks noChangeAspect="1"/>
          </p:cNvPicPr>
          <p:nvPr/>
        </p:nvPicPr>
        <p:blipFill>
          <a:blip r:embed="rId2"/>
          <a:stretch>
            <a:fillRect/>
          </a:stretch>
        </p:blipFill>
        <p:spPr>
          <a:xfrm>
            <a:off x="-66854" y="-1098323"/>
            <a:ext cx="9504152" cy="8030259"/>
          </a:xfrm>
          <a:prstGeom prst="rect">
            <a:avLst/>
          </a:prstGeom>
        </p:spPr>
      </p:pic>
    </p:spTree>
    <p:extLst>
      <p:ext uri="{BB962C8B-B14F-4D97-AF65-F5344CB8AC3E}">
        <p14:creationId xmlns:p14="http://schemas.microsoft.com/office/powerpoint/2010/main" val="425550632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58"/>
        <p:cNvGrpSpPr/>
        <p:nvPr/>
      </p:nvGrpSpPr>
      <p:grpSpPr>
        <a:xfrm>
          <a:off x="0" y="0"/>
          <a:ext cx="0" cy="0"/>
          <a:chOff x="0" y="0"/>
          <a:chExt cx="0" cy="0"/>
        </a:xfrm>
      </p:grpSpPr>
      <p:sp>
        <p:nvSpPr>
          <p:cNvPr id="159" name="Google Shape;159;p31"/>
          <p:cNvSpPr txBox="1">
            <a:spLocks noGrp="1"/>
          </p:cNvSpPr>
          <p:nvPr>
            <p:ph type="title"/>
          </p:nvPr>
        </p:nvSpPr>
        <p:spPr>
          <a:xfrm>
            <a:off x="628650" y="273844"/>
            <a:ext cx="7886700" cy="994200"/>
          </a:xfrm>
          <a:prstGeom prst="rect">
            <a:avLst/>
          </a:prstGeom>
        </p:spPr>
        <p:txBody>
          <a:bodyPr spcFirstLastPara="1" wrap="square" lIns="68575" tIns="34275" rIns="68575" bIns="34275" anchor="ctr" anchorCtr="0">
            <a:normAutofit/>
          </a:bodyPr>
          <a:lstStyle/>
          <a:p>
            <a:pPr marL="0" lvl="0" indent="0" algn="l" rtl="0">
              <a:spcBef>
                <a:spcPts val="0"/>
              </a:spcBef>
              <a:spcAft>
                <a:spcPts val="0"/>
              </a:spcAft>
              <a:buNone/>
            </a:pPr>
            <a:endParaRPr/>
          </a:p>
        </p:txBody>
      </p:sp>
      <p:sp>
        <p:nvSpPr>
          <p:cNvPr id="160" name="Google Shape;160;p31"/>
          <p:cNvSpPr txBox="1">
            <a:spLocks noGrp="1"/>
          </p:cNvSpPr>
          <p:nvPr>
            <p:ph type="body" idx="1"/>
          </p:nvPr>
        </p:nvSpPr>
        <p:spPr>
          <a:xfrm>
            <a:off x="628650" y="1369219"/>
            <a:ext cx="7886700" cy="3263400"/>
          </a:xfrm>
          <a:prstGeom prst="rect">
            <a:avLst/>
          </a:prstGeom>
        </p:spPr>
        <p:txBody>
          <a:bodyPr spcFirstLastPara="1" wrap="square" lIns="68575" tIns="34275" rIns="68575" bIns="34275" anchor="t" anchorCtr="0">
            <a:normAutofit/>
          </a:bodyPr>
          <a:lstStyle/>
          <a:p>
            <a:pPr marL="0" lvl="0" indent="0" algn="l" rtl="0">
              <a:spcBef>
                <a:spcPts val="800"/>
              </a:spcBef>
              <a:spcAft>
                <a:spcPts val="1200"/>
              </a:spcAft>
              <a:buNone/>
            </a:pPr>
            <a:endParaRPr/>
          </a:p>
        </p:txBody>
      </p:sp>
      <p:pic>
        <p:nvPicPr>
          <p:cNvPr id="161" name="Google Shape;161;p31"/>
          <p:cNvPicPr preferRelativeResize="0"/>
          <p:nvPr/>
        </p:nvPicPr>
        <p:blipFill>
          <a:blip r:embed="rId3">
            <a:alphaModFix/>
          </a:blip>
          <a:stretch>
            <a:fillRect/>
          </a:stretch>
        </p:blipFill>
        <p:spPr>
          <a:xfrm>
            <a:off x="0" y="2"/>
            <a:ext cx="9144000" cy="515493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78"/>
        <p:cNvGrpSpPr/>
        <p:nvPr/>
      </p:nvGrpSpPr>
      <p:grpSpPr>
        <a:xfrm>
          <a:off x="0" y="0"/>
          <a:ext cx="0" cy="0"/>
          <a:chOff x="0" y="0"/>
          <a:chExt cx="0" cy="0"/>
        </a:xfrm>
      </p:grpSpPr>
      <p:sp>
        <p:nvSpPr>
          <p:cNvPr id="179" name="Google Shape;179;p34"/>
          <p:cNvSpPr/>
          <p:nvPr/>
        </p:nvSpPr>
        <p:spPr>
          <a:xfrm rot="-5400000">
            <a:off x="6941750" y="2992725"/>
            <a:ext cx="2364300" cy="1767600"/>
          </a:xfrm>
          <a:prstGeom prst="rtTriangle">
            <a:avLst/>
          </a:prstGeom>
          <a:solidFill>
            <a:srgbClr val="EE6C3A"/>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Calibri"/>
              <a:ea typeface="Calibri"/>
              <a:cs typeface="Calibri"/>
              <a:sym typeface="Calibri"/>
            </a:endParaRPr>
          </a:p>
        </p:txBody>
      </p:sp>
      <p:pic>
        <p:nvPicPr>
          <p:cNvPr id="180" name="Google Shape;180;p34"/>
          <p:cNvPicPr preferRelativeResize="0"/>
          <p:nvPr/>
        </p:nvPicPr>
        <p:blipFill rotWithShape="1">
          <a:blip r:embed="rId3">
            <a:alphaModFix/>
          </a:blip>
          <a:srcRect/>
          <a:stretch/>
        </p:blipFill>
        <p:spPr>
          <a:xfrm>
            <a:off x="319178" y="356427"/>
            <a:ext cx="8516427" cy="4506127"/>
          </a:xfrm>
          <a:prstGeom prst="rect">
            <a:avLst/>
          </a:prstGeom>
          <a:noFill/>
          <a:ln>
            <a:noFill/>
          </a:ln>
        </p:spPr>
      </p:pic>
      <p:sp>
        <p:nvSpPr>
          <p:cNvPr id="181" name="Google Shape;181;p34"/>
          <p:cNvSpPr txBox="1">
            <a:spLocks noGrp="1"/>
          </p:cNvSpPr>
          <p:nvPr>
            <p:ph type="title"/>
          </p:nvPr>
        </p:nvSpPr>
        <p:spPr>
          <a:xfrm>
            <a:off x="476250" y="903400"/>
            <a:ext cx="8118600" cy="724500"/>
          </a:xfrm>
          <a:prstGeom prst="rect">
            <a:avLst/>
          </a:prstGeom>
          <a:noFill/>
          <a:ln>
            <a:noFill/>
          </a:ln>
        </p:spPr>
        <p:txBody>
          <a:bodyPr spcFirstLastPara="1" wrap="square" lIns="68575" tIns="34275" rIns="68575" bIns="34275" anchor="ctr" anchorCtr="0">
            <a:normAutofit fontScale="90000"/>
          </a:bodyPr>
          <a:lstStyle/>
          <a:p>
            <a:pPr marL="0" lvl="0" indent="0" algn="l" rtl="0">
              <a:lnSpc>
                <a:spcPct val="90000"/>
              </a:lnSpc>
              <a:spcBef>
                <a:spcPts val="0"/>
              </a:spcBef>
              <a:spcAft>
                <a:spcPts val="0"/>
              </a:spcAft>
              <a:buClr>
                <a:schemeClr val="dk1"/>
              </a:buClr>
              <a:buSzPct val="100000"/>
              <a:buFont typeface="Calibri"/>
              <a:buNone/>
            </a:pPr>
            <a:r>
              <a:rPr lang="en-GB" sz="2400" b="1" dirty="0">
                <a:solidFill>
                  <a:srgbClr val="9DBCB4"/>
                </a:solidFill>
              </a:rPr>
              <a:t>Activity 1: Roving Reporter</a:t>
            </a:r>
            <a:endParaRPr sz="2400" b="1" dirty="0">
              <a:solidFill>
                <a:srgbClr val="9DBCB4"/>
              </a:solidFill>
            </a:endParaRPr>
          </a:p>
          <a:p>
            <a:pPr marL="0" lvl="0" indent="0" algn="l" rtl="0">
              <a:lnSpc>
                <a:spcPct val="90000"/>
              </a:lnSpc>
              <a:spcBef>
                <a:spcPts val="0"/>
              </a:spcBef>
              <a:spcAft>
                <a:spcPts val="0"/>
              </a:spcAft>
              <a:buClr>
                <a:schemeClr val="dk1"/>
              </a:buClr>
              <a:buSzPts val="2160"/>
              <a:buFont typeface="Calibri"/>
              <a:buNone/>
            </a:pPr>
            <a:endParaRPr sz="433" b="1" dirty="0">
              <a:solidFill>
                <a:srgbClr val="9DBCB4"/>
              </a:solidFill>
            </a:endParaRPr>
          </a:p>
          <a:p>
            <a:pPr marL="0" lvl="0" indent="0" algn="l" rtl="0">
              <a:lnSpc>
                <a:spcPct val="90000"/>
              </a:lnSpc>
              <a:spcBef>
                <a:spcPts val="0"/>
              </a:spcBef>
              <a:spcAft>
                <a:spcPts val="0"/>
              </a:spcAft>
              <a:buClr>
                <a:schemeClr val="dk1"/>
              </a:buClr>
              <a:buSzPct val="79411"/>
              <a:buFont typeface="Calibri"/>
              <a:buNone/>
            </a:pPr>
            <a:r>
              <a:rPr lang="en-GB" sz="3000" b="1" dirty="0"/>
              <a:t>How does The Fred Hollows Foundation NZ help others? </a:t>
            </a:r>
            <a:r>
              <a:rPr lang="en-GB" sz="3000" b="1" i="1" dirty="0"/>
              <a:t>A look at our Pacific neighbours</a:t>
            </a:r>
            <a:endParaRPr sz="3000" b="1" i="1" dirty="0"/>
          </a:p>
          <a:p>
            <a:pPr marL="0" lvl="0" indent="0" algn="l" rtl="0">
              <a:lnSpc>
                <a:spcPct val="90000"/>
              </a:lnSpc>
              <a:spcBef>
                <a:spcPts val="0"/>
              </a:spcBef>
              <a:spcAft>
                <a:spcPts val="0"/>
              </a:spcAft>
              <a:buClr>
                <a:schemeClr val="dk1"/>
              </a:buClr>
              <a:buSzPct val="76595"/>
              <a:buFont typeface="Calibri"/>
              <a:buNone/>
            </a:pPr>
            <a:endParaRPr sz="3133" b="1" dirty="0"/>
          </a:p>
        </p:txBody>
      </p:sp>
      <p:sp>
        <p:nvSpPr>
          <p:cNvPr id="182" name="Google Shape;182;p34"/>
          <p:cNvSpPr txBox="1"/>
          <p:nvPr/>
        </p:nvSpPr>
        <p:spPr>
          <a:xfrm>
            <a:off x="4072725" y="1568600"/>
            <a:ext cx="4140300" cy="569400"/>
          </a:xfrm>
          <a:prstGeom prst="rect">
            <a:avLst/>
          </a:prstGeom>
          <a:noFill/>
          <a:ln>
            <a:noFill/>
          </a:ln>
        </p:spPr>
        <p:txBody>
          <a:bodyPr spcFirstLastPara="1" wrap="square" lIns="91425" tIns="91425" rIns="91425" bIns="91425" anchor="t" anchorCtr="0">
            <a:spAutoFit/>
          </a:bodyPr>
          <a:lstStyle/>
          <a:p>
            <a:pPr marL="457200" lvl="0" indent="0" algn="l" rtl="0">
              <a:spcBef>
                <a:spcPts val="0"/>
              </a:spcBef>
              <a:spcAft>
                <a:spcPts val="0"/>
              </a:spcAft>
              <a:buNone/>
            </a:pPr>
            <a:endParaRPr sz="2500"/>
          </a:p>
        </p:txBody>
      </p:sp>
      <p:sp>
        <p:nvSpPr>
          <p:cNvPr id="183" name="Google Shape;183;p34"/>
          <p:cNvSpPr txBox="1"/>
          <p:nvPr/>
        </p:nvSpPr>
        <p:spPr>
          <a:xfrm>
            <a:off x="2042800" y="1881051"/>
            <a:ext cx="5504875" cy="2400627"/>
          </a:xfrm>
          <a:prstGeom prst="rect">
            <a:avLst/>
          </a:prstGeom>
          <a:noFill/>
          <a:ln>
            <a:noFill/>
          </a:ln>
        </p:spPr>
        <p:txBody>
          <a:bodyPr spcFirstLastPara="1" wrap="square" lIns="91425" tIns="91425" rIns="91425" bIns="91425" anchor="t" anchorCtr="0">
            <a:spAutoFit/>
          </a:bodyPr>
          <a:lstStyle/>
          <a:p>
            <a:r>
              <a:rPr lang="en-GB" sz="1600" dirty="0"/>
              <a:t>Let’s take a closer look at how The Fred Hollows Foundation NZ make change through their social actions. </a:t>
            </a:r>
            <a:endParaRPr sz="1600" dirty="0"/>
          </a:p>
          <a:p>
            <a:pPr marL="0" lvl="0" indent="0" algn="l" rtl="0">
              <a:spcBef>
                <a:spcPts val="0"/>
              </a:spcBef>
              <a:spcAft>
                <a:spcPts val="0"/>
              </a:spcAft>
              <a:buNone/>
            </a:pPr>
            <a:endParaRPr sz="1600" dirty="0"/>
          </a:p>
          <a:p>
            <a:r>
              <a:rPr lang="en-GB" sz="1600" dirty="0"/>
              <a:t>You will use the information from the following slides to help you fill in a chart that evaluates the impact of the social action being achieved by The Fred Hollows Foundation NZ. </a:t>
            </a:r>
            <a:endParaRPr lang="en-NZ" sz="1600" dirty="0"/>
          </a:p>
          <a:p>
            <a:pPr marL="0" lvl="0" indent="0" algn="l" rtl="0">
              <a:spcBef>
                <a:spcPts val="0"/>
              </a:spcBef>
              <a:spcAft>
                <a:spcPts val="0"/>
              </a:spcAft>
              <a:buNone/>
            </a:pPr>
            <a:endParaRPr lang="en-NZ" sz="1600" dirty="0"/>
          </a:p>
          <a:p>
            <a:pPr marL="0" lvl="0" indent="0" algn="l" rtl="0">
              <a:spcBef>
                <a:spcPts val="0"/>
              </a:spcBef>
              <a:spcAft>
                <a:spcPts val="0"/>
              </a:spcAft>
              <a:buNone/>
            </a:pPr>
            <a:r>
              <a:rPr lang="en-GB" sz="1600" dirty="0"/>
              <a:t>You may want to watch this video </a:t>
            </a:r>
            <a:r>
              <a:rPr lang="en-GB" sz="1600" u="sng" dirty="0">
                <a:solidFill>
                  <a:schemeClr val="hlink"/>
                </a:solidFill>
                <a:hlinkClick r:id="rId4"/>
              </a:rPr>
              <a:t>here</a:t>
            </a:r>
            <a:r>
              <a:rPr lang="en-GB" sz="1600" dirty="0"/>
              <a:t> before you begin.</a:t>
            </a:r>
            <a:endParaRPr sz="1600" dirty="0"/>
          </a:p>
        </p:txBody>
      </p:sp>
      <p:pic>
        <p:nvPicPr>
          <p:cNvPr id="184" name="Google Shape;184;p34"/>
          <p:cNvPicPr preferRelativeResize="0"/>
          <p:nvPr/>
        </p:nvPicPr>
        <p:blipFill>
          <a:blip r:embed="rId5">
            <a:alphaModFix/>
          </a:blip>
          <a:stretch>
            <a:fillRect/>
          </a:stretch>
        </p:blipFill>
        <p:spPr>
          <a:xfrm>
            <a:off x="628650" y="1985600"/>
            <a:ext cx="1190300" cy="1190300"/>
          </a:xfrm>
          <a:prstGeom prst="rect">
            <a:avLst/>
          </a:prstGeom>
          <a:noFill/>
          <a:ln>
            <a:noFill/>
          </a:ln>
        </p:spPr>
      </p:pic>
    </p:spTree>
    <p:extLst>
      <p:ext uri="{BB962C8B-B14F-4D97-AF65-F5344CB8AC3E}">
        <p14:creationId xmlns:p14="http://schemas.microsoft.com/office/powerpoint/2010/main" val="34987488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91"/>
        <p:cNvGrpSpPr/>
        <p:nvPr/>
      </p:nvGrpSpPr>
      <p:grpSpPr>
        <a:xfrm>
          <a:off x="0" y="0"/>
          <a:ext cx="0" cy="0"/>
          <a:chOff x="0" y="0"/>
          <a:chExt cx="0" cy="0"/>
        </a:xfrm>
      </p:grpSpPr>
      <p:pic>
        <p:nvPicPr>
          <p:cNvPr id="192" name="Google Shape;192;p35"/>
          <p:cNvPicPr preferRelativeResize="0"/>
          <p:nvPr/>
        </p:nvPicPr>
        <p:blipFill rotWithShape="1">
          <a:blip r:embed="rId3">
            <a:alphaModFix/>
            <a:extLst>
              <a:ext uri="{28A0092B-C50C-407E-A947-70E740481C1C}">
                <a14:useLocalDpi xmlns:a14="http://schemas.microsoft.com/office/drawing/2010/main"/>
              </a:ext>
            </a:extLst>
          </a:blip>
          <a:srcRect/>
          <a:stretch/>
        </p:blipFill>
        <p:spPr>
          <a:xfrm>
            <a:off x="2139700" y="87125"/>
            <a:ext cx="5337125" cy="4969250"/>
          </a:xfrm>
          <a:prstGeom prst="rect">
            <a:avLst/>
          </a:prstGeom>
          <a:noFill/>
          <a:ln>
            <a:noFill/>
          </a:ln>
        </p:spPr>
      </p:pic>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Marina">
  <a:themeElements>
    <a:clrScheme name="Marina">
      <a:dk1>
        <a:srgbClr val="FFFFFF"/>
      </a:dk1>
      <a:lt1>
        <a:srgbClr val="00517C"/>
      </a:lt1>
      <a:dk2>
        <a:srgbClr val="004065"/>
      </a:dk2>
      <a:lt2>
        <a:srgbClr val="CFD8DC"/>
      </a:lt2>
      <a:accent1>
        <a:srgbClr val="0277BD"/>
      </a:accent1>
      <a:accent2>
        <a:srgbClr val="558B2F"/>
      </a:accent2>
      <a:accent3>
        <a:srgbClr val="009688"/>
      </a:accent3>
      <a:accent4>
        <a:srgbClr val="039BE5"/>
      </a:accent4>
      <a:accent5>
        <a:srgbClr val="8BC34A"/>
      </a:accent5>
      <a:accent6>
        <a:srgbClr val="FFEB38"/>
      </a:accent6>
      <a:hlink>
        <a:srgbClr val="8BC34A"/>
      </a:hlink>
      <a:folHlink>
        <a:srgbClr val="8BC34A"/>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86</TotalTime>
  <Words>2888</Words>
  <Application>Microsoft Macintosh PowerPoint</Application>
  <PresentationFormat>On-screen Show (16:9)</PresentationFormat>
  <Paragraphs>281</Paragraphs>
  <Slides>32</Slides>
  <Notes>31</Notes>
  <HiddenSlides>0</HiddenSlides>
  <MMClips>1</MMClips>
  <ScaleCrop>false</ScaleCrop>
  <HeadingPairs>
    <vt:vector size="6" baseType="variant">
      <vt:variant>
        <vt:lpstr>Fonts Used</vt:lpstr>
      </vt:variant>
      <vt:variant>
        <vt:i4>8</vt:i4>
      </vt:variant>
      <vt:variant>
        <vt:lpstr>Theme</vt:lpstr>
      </vt:variant>
      <vt:variant>
        <vt:i4>2</vt:i4>
      </vt:variant>
      <vt:variant>
        <vt:lpstr>Slide Titles</vt:lpstr>
      </vt:variant>
      <vt:variant>
        <vt:i4>32</vt:i4>
      </vt:variant>
    </vt:vector>
  </HeadingPairs>
  <TitlesOfParts>
    <vt:vector size="42" baseType="lpstr">
      <vt:lpstr>Calibri</vt:lpstr>
      <vt:lpstr>Proxima Nova</vt:lpstr>
      <vt:lpstr>Roboto</vt:lpstr>
      <vt:lpstr>Roboto Slab</vt:lpstr>
      <vt:lpstr>Merriweather</vt:lpstr>
      <vt:lpstr>Big Shoulders Display</vt:lpstr>
      <vt:lpstr>Arial</vt:lpstr>
      <vt:lpstr>Times New Roman</vt:lpstr>
      <vt:lpstr>Simple Light</vt:lpstr>
      <vt:lpstr>Marina</vt:lpstr>
      <vt:lpstr>PowerPoint Presentation</vt:lpstr>
      <vt:lpstr>Starter  Who is affected? Blindness and Vision Impairment  </vt:lpstr>
      <vt:lpstr>Notes  Social Action, in Action! </vt:lpstr>
      <vt:lpstr>Brainstorm  Social Action, in Action! </vt:lpstr>
      <vt:lpstr>PowerPoint Presentation</vt:lpstr>
      <vt:lpstr>PowerPoint Presentation</vt:lpstr>
      <vt:lpstr>PowerPoint Presentation</vt:lpstr>
      <vt:lpstr>Activity 1: Roving Reporter  How does The Fred Hollows Foundation NZ help others? A look at our Pacific neighbours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Why is research so important? A look at gender</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Starter: Being a Changemaker  Taking Action for a Better World </vt:lpstr>
      <vt:lpstr>Activity: Being a Changemaker  Taking Action for a Better World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Ellie Moore</dc:creator>
  <cp:lastModifiedBy>Olivia Benson</cp:lastModifiedBy>
  <cp:revision>48</cp:revision>
  <dcterms:modified xsi:type="dcterms:W3CDTF">2023-11-19T22:53:52Z</dcterms:modified>
</cp:coreProperties>
</file>