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1" r:id="rId1"/>
    <p:sldMasterId id="2147483672" r:id="rId2"/>
  </p:sldMasterIdLst>
  <p:notesMasterIdLst>
    <p:notesMasterId r:id="rId12"/>
  </p:notes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07DBFD-66FC-95E1-5E2E-FB8EC347775F}" v="105" dt="2023-08-28T23:02:46.894"/>
    <p1510:client id="{ED2977AA-72B5-1A4D-8862-63802CA9F3AB}" v="3" dt="2023-08-28T23:25:39.44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09"/>
    <p:restoredTop sz="76348" autoAdjust="0"/>
  </p:normalViewPr>
  <p:slideViewPr>
    <p:cSldViewPr snapToGrid="0">
      <p:cViewPr varScale="1">
        <p:scale>
          <a:sx n="157" d="100"/>
          <a:sy n="157" d="100"/>
        </p:scale>
        <p:origin x="936" y="16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ie Moore" userId="S::kmoore@hollows.nz::62c58577-6cdd-4ad8-a3ac-25f161a0495b" providerId="AD" clId="Web-{7E07DBFD-66FC-95E1-5E2E-FB8EC347775F}"/>
    <pc:docChg chg="modSld">
      <pc:chgData name="Katie Moore" userId="S::kmoore@hollows.nz::62c58577-6cdd-4ad8-a3ac-25f161a0495b" providerId="AD" clId="Web-{7E07DBFD-66FC-95E1-5E2E-FB8EC347775F}" dt="2023-08-28T23:02:46.894" v="65" actId="20577"/>
      <pc:docMkLst>
        <pc:docMk/>
      </pc:docMkLst>
      <pc:sldChg chg="modSp">
        <pc:chgData name="Katie Moore" userId="S::kmoore@hollows.nz::62c58577-6cdd-4ad8-a3ac-25f161a0495b" providerId="AD" clId="Web-{7E07DBFD-66FC-95E1-5E2E-FB8EC347775F}" dt="2023-08-28T22:58:05.091" v="1" actId="20577"/>
        <pc:sldMkLst>
          <pc:docMk/>
          <pc:sldMk cId="0" sldId="256"/>
        </pc:sldMkLst>
        <pc:spChg chg="mod">
          <ac:chgData name="Katie Moore" userId="S::kmoore@hollows.nz::62c58577-6cdd-4ad8-a3ac-25f161a0495b" providerId="AD" clId="Web-{7E07DBFD-66FC-95E1-5E2E-FB8EC347775F}" dt="2023-08-28T22:58:05.091" v="1" actId="20577"/>
          <ac:spMkLst>
            <pc:docMk/>
            <pc:sldMk cId="0" sldId="256"/>
            <ac:spMk id="3" creationId="{62E77AED-0E9F-E70A-6BF9-1DC8B0EE38C6}"/>
          </ac:spMkLst>
        </pc:spChg>
      </pc:sldChg>
      <pc:sldChg chg="modSp">
        <pc:chgData name="Katie Moore" userId="S::kmoore@hollows.nz::62c58577-6cdd-4ad8-a3ac-25f161a0495b" providerId="AD" clId="Web-{7E07DBFD-66FC-95E1-5E2E-FB8EC347775F}" dt="2023-08-28T22:58:51.858" v="14" actId="20577"/>
        <pc:sldMkLst>
          <pc:docMk/>
          <pc:sldMk cId="0" sldId="257"/>
        </pc:sldMkLst>
        <pc:spChg chg="mod">
          <ac:chgData name="Katie Moore" userId="S::kmoore@hollows.nz::62c58577-6cdd-4ad8-a3ac-25f161a0495b" providerId="AD" clId="Web-{7E07DBFD-66FC-95E1-5E2E-FB8EC347775F}" dt="2023-08-28T22:58:51.858" v="14" actId="20577"/>
          <ac:spMkLst>
            <pc:docMk/>
            <pc:sldMk cId="0" sldId="257"/>
            <ac:spMk id="125" creationId="{00000000-0000-0000-0000-000000000000}"/>
          </ac:spMkLst>
        </pc:spChg>
      </pc:sldChg>
      <pc:sldChg chg="modSp">
        <pc:chgData name="Katie Moore" userId="S::kmoore@hollows.nz::62c58577-6cdd-4ad8-a3ac-25f161a0495b" providerId="AD" clId="Web-{7E07DBFD-66FC-95E1-5E2E-FB8EC347775F}" dt="2023-08-28T23:00:03.297" v="24" actId="20577"/>
        <pc:sldMkLst>
          <pc:docMk/>
          <pc:sldMk cId="0" sldId="260"/>
        </pc:sldMkLst>
        <pc:spChg chg="mod">
          <ac:chgData name="Katie Moore" userId="S::kmoore@hollows.nz::62c58577-6cdd-4ad8-a3ac-25f161a0495b" providerId="AD" clId="Web-{7E07DBFD-66FC-95E1-5E2E-FB8EC347775F}" dt="2023-08-28T23:00:03.297" v="24" actId="20577"/>
          <ac:spMkLst>
            <pc:docMk/>
            <pc:sldMk cId="0" sldId="260"/>
            <ac:spMk id="159" creationId="{00000000-0000-0000-0000-000000000000}"/>
          </ac:spMkLst>
        </pc:spChg>
      </pc:sldChg>
      <pc:sldChg chg="modSp">
        <pc:chgData name="Katie Moore" userId="S::kmoore@hollows.nz::62c58577-6cdd-4ad8-a3ac-25f161a0495b" providerId="AD" clId="Web-{7E07DBFD-66FC-95E1-5E2E-FB8EC347775F}" dt="2023-08-28T23:01:23.783" v="58" actId="20577"/>
        <pc:sldMkLst>
          <pc:docMk/>
          <pc:sldMk cId="0" sldId="262"/>
        </pc:sldMkLst>
        <pc:spChg chg="mod">
          <ac:chgData name="Katie Moore" userId="S::kmoore@hollows.nz::62c58577-6cdd-4ad8-a3ac-25f161a0495b" providerId="AD" clId="Web-{7E07DBFD-66FC-95E1-5E2E-FB8EC347775F}" dt="2023-08-28T23:01:23.783" v="58" actId="20577"/>
          <ac:spMkLst>
            <pc:docMk/>
            <pc:sldMk cId="0" sldId="262"/>
            <ac:spMk id="181" creationId="{00000000-0000-0000-0000-000000000000}"/>
          </ac:spMkLst>
        </pc:spChg>
      </pc:sldChg>
      <pc:sldChg chg="modSp">
        <pc:chgData name="Katie Moore" userId="S::kmoore@hollows.nz::62c58577-6cdd-4ad8-a3ac-25f161a0495b" providerId="AD" clId="Web-{7E07DBFD-66FC-95E1-5E2E-FB8EC347775F}" dt="2023-08-28T23:02:37.050" v="64" actId="20577"/>
        <pc:sldMkLst>
          <pc:docMk/>
          <pc:sldMk cId="0" sldId="263"/>
        </pc:sldMkLst>
        <pc:spChg chg="mod">
          <ac:chgData name="Katie Moore" userId="S::kmoore@hollows.nz::62c58577-6cdd-4ad8-a3ac-25f161a0495b" providerId="AD" clId="Web-{7E07DBFD-66FC-95E1-5E2E-FB8EC347775F}" dt="2023-08-28T23:01:46.955" v="60" actId="20577"/>
          <ac:spMkLst>
            <pc:docMk/>
            <pc:sldMk cId="0" sldId="263"/>
            <ac:spMk id="189" creationId="{00000000-0000-0000-0000-000000000000}"/>
          </ac:spMkLst>
        </pc:spChg>
        <pc:spChg chg="mod">
          <ac:chgData name="Katie Moore" userId="S::kmoore@hollows.nz::62c58577-6cdd-4ad8-a3ac-25f161a0495b" providerId="AD" clId="Web-{7E07DBFD-66FC-95E1-5E2E-FB8EC347775F}" dt="2023-08-28T23:02:37.050" v="64" actId="20577"/>
          <ac:spMkLst>
            <pc:docMk/>
            <pc:sldMk cId="0" sldId="263"/>
            <ac:spMk id="191" creationId="{00000000-0000-0000-0000-000000000000}"/>
          </ac:spMkLst>
        </pc:spChg>
      </pc:sldChg>
      <pc:sldChg chg="modSp">
        <pc:chgData name="Katie Moore" userId="S::kmoore@hollows.nz::62c58577-6cdd-4ad8-a3ac-25f161a0495b" providerId="AD" clId="Web-{7E07DBFD-66FC-95E1-5E2E-FB8EC347775F}" dt="2023-08-28T23:02:46.894" v="65" actId="20577"/>
        <pc:sldMkLst>
          <pc:docMk/>
          <pc:sldMk cId="0" sldId="264"/>
        </pc:sldMkLst>
        <pc:spChg chg="mod">
          <ac:chgData name="Katie Moore" userId="S::kmoore@hollows.nz::62c58577-6cdd-4ad8-a3ac-25f161a0495b" providerId="AD" clId="Web-{7E07DBFD-66FC-95E1-5E2E-FB8EC347775F}" dt="2023-08-28T23:02:46.894" v="65" actId="20577"/>
          <ac:spMkLst>
            <pc:docMk/>
            <pc:sldMk cId="0" sldId="264"/>
            <ac:spMk id="202" creationId="{00000000-0000-0000-0000-000000000000}"/>
          </ac:spMkLst>
        </pc:spChg>
      </pc:sldChg>
    </pc:docChg>
  </pc:docChgLst>
  <pc:docChgLst>
    <pc:chgData name="Ellie Moore" userId="db685b71-ef97-495b-be57-2cae1681bf1e" providerId="ADAL" clId="{D435477F-2666-42BB-BAC9-A78A101A6964}"/>
    <pc:docChg chg="undo custSel modSld">
      <pc:chgData name="Ellie Moore" userId="db685b71-ef97-495b-be57-2cae1681bf1e" providerId="ADAL" clId="{D435477F-2666-42BB-BAC9-A78A101A6964}" dt="2023-08-24T18:38:23.166" v="702" actId="20577"/>
      <pc:docMkLst>
        <pc:docMk/>
      </pc:docMkLst>
      <pc:sldChg chg="modSp mod">
        <pc:chgData name="Ellie Moore" userId="db685b71-ef97-495b-be57-2cae1681bf1e" providerId="ADAL" clId="{D435477F-2666-42BB-BAC9-A78A101A6964}" dt="2023-08-24T16:27:37.831" v="2" actId="20577"/>
        <pc:sldMkLst>
          <pc:docMk/>
          <pc:sldMk cId="0" sldId="256"/>
        </pc:sldMkLst>
        <pc:spChg chg="mod">
          <ac:chgData name="Ellie Moore" userId="db685b71-ef97-495b-be57-2cae1681bf1e" providerId="ADAL" clId="{D435477F-2666-42BB-BAC9-A78A101A6964}" dt="2023-08-24T16:27:37.831" v="2" actId="20577"/>
          <ac:spMkLst>
            <pc:docMk/>
            <pc:sldMk cId="0" sldId="256"/>
            <ac:spMk id="115" creationId="{00000000-0000-0000-0000-000000000000}"/>
          </ac:spMkLst>
        </pc:spChg>
      </pc:sldChg>
      <pc:sldChg chg="modSp mod modNotesTx">
        <pc:chgData name="Ellie Moore" userId="db685b71-ef97-495b-be57-2cae1681bf1e" providerId="ADAL" clId="{D435477F-2666-42BB-BAC9-A78A101A6964}" dt="2023-08-24T16:29:57.550" v="139" actId="6549"/>
        <pc:sldMkLst>
          <pc:docMk/>
          <pc:sldMk cId="0" sldId="257"/>
        </pc:sldMkLst>
        <pc:spChg chg="mod">
          <ac:chgData name="Ellie Moore" userId="db685b71-ef97-495b-be57-2cae1681bf1e" providerId="ADAL" clId="{D435477F-2666-42BB-BAC9-A78A101A6964}" dt="2023-08-24T16:29:57.550" v="139" actId="6549"/>
          <ac:spMkLst>
            <pc:docMk/>
            <pc:sldMk cId="0" sldId="257"/>
            <ac:spMk id="127" creationId="{00000000-0000-0000-0000-000000000000}"/>
          </ac:spMkLst>
        </pc:spChg>
      </pc:sldChg>
      <pc:sldChg chg="modNotesTx">
        <pc:chgData name="Ellie Moore" userId="db685b71-ef97-495b-be57-2cae1681bf1e" providerId="ADAL" clId="{D435477F-2666-42BB-BAC9-A78A101A6964}" dt="2023-08-24T16:30:30.890" v="141" actId="20577"/>
        <pc:sldMkLst>
          <pc:docMk/>
          <pc:sldMk cId="0" sldId="258"/>
        </pc:sldMkLst>
      </pc:sldChg>
      <pc:sldChg chg="modSp mod modNotesTx">
        <pc:chgData name="Ellie Moore" userId="db685b71-ef97-495b-be57-2cae1681bf1e" providerId="ADAL" clId="{D435477F-2666-42BB-BAC9-A78A101A6964}" dt="2023-08-24T16:39:39.061" v="366" actId="6549"/>
        <pc:sldMkLst>
          <pc:docMk/>
          <pc:sldMk cId="0" sldId="259"/>
        </pc:sldMkLst>
        <pc:spChg chg="mod">
          <ac:chgData name="Ellie Moore" userId="db685b71-ef97-495b-be57-2cae1681bf1e" providerId="ADAL" clId="{D435477F-2666-42BB-BAC9-A78A101A6964}" dt="2023-08-24T16:37:38.564" v="217" actId="20577"/>
          <ac:spMkLst>
            <pc:docMk/>
            <pc:sldMk cId="0" sldId="259"/>
            <ac:spMk id="149" creationId="{00000000-0000-0000-0000-000000000000}"/>
          </ac:spMkLst>
        </pc:spChg>
      </pc:sldChg>
      <pc:sldChg chg="modSp mod modNotesTx">
        <pc:chgData name="Ellie Moore" userId="db685b71-ef97-495b-be57-2cae1681bf1e" providerId="ADAL" clId="{D435477F-2666-42BB-BAC9-A78A101A6964}" dt="2023-08-24T16:42:36.295" v="410"/>
        <pc:sldMkLst>
          <pc:docMk/>
          <pc:sldMk cId="0" sldId="261"/>
        </pc:sldMkLst>
        <pc:spChg chg="mod">
          <ac:chgData name="Ellie Moore" userId="db685b71-ef97-495b-be57-2cae1681bf1e" providerId="ADAL" clId="{D435477F-2666-42BB-BAC9-A78A101A6964}" dt="2023-08-24T16:41:48.773" v="392" actId="20577"/>
          <ac:spMkLst>
            <pc:docMk/>
            <pc:sldMk cId="0" sldId="261"/>
            <ac:spMk id="172" creationId="{00000000-0000-0000-0000-000000000000}"/>
          </ac:spMkLst>
        </pc:spChg>
      </pc:sldChg>
      <pc:sldChg chg="modSp mod modNotesTx">
        <pc:chgData name="Ellie Moore" userId="db685b71-ef97-495b-be57-2cae1681bf1e" providerId="ADAL" clId="{D435477F-2666-42BB-BAC9-A78A101A6964}" dt="2023-08-24T18:34:04.560" v="623" actId="6549"/>
        <pc:sldMkLst>
          <pc:docMk/>
          <pc:sldMk cId="0" sldId="262"/>
        </pc:sldMkLst>
        <pc:spChg chg="mod">
          <ac:chgData name="Ellie Moore" userId="db685b71-ef97-495b-be57-2cae1681bf1e" providerId="ADAL" clId="{D435477F-2666-42BB-BAC9-A78A101A6964}" dt="2023-08-24T18:34:00.344" v="622" actId="6549"/>
          <ac:spMkLst>
            <pc:docMk/>
            <pc:sldMk cId="0" sldId="262"/>
            <ac:spMk id="181" creationId="{00000000-0000-0000-0000-000000000000}"/>
          </ac:spMkLst>
        </pc:spChg>
      </pc:sldChg>
      <pc:sldChg chg="modSp mod">
        <pc:chgData name="Ellie Moore" userId="db685b71-ef97-495b-be57-2cae1681bf1e" providerId="ADAL" clId="{D435477F-2666-42BB-BAC9-A78A101A6964}" dt="2023-08-24T18:36:03.783" v="683" actId="20577"/>
        <pc:sldMkLst>
          <pc:docMk/>
          <pc:sldMk cId="0" sldId="263"/>
        </pc:sldMkLst>
        <pc:spChg chg="mod">
          <ac:chgData name="Ellie Moore" userId="db685b71-ef97-495b-be57-2cae1681bf1e" providerId="ADAL" clId="{D435477F-2666-42BB-BAC9-A78A101A6964}" dt="2023-08-24T18:34:34.284" v="626" actId="20577"/>
          <ac:spMkLst>
            <pc:docMk/>
            <pc:sldMk cId="0" sldId="263"/>
            <ac:spMk id="189" creationId="{00000000-0000-0000-0000-000000000000}"/>
          </ac:spMkLst>
        </pc:spChg>
        <pc:spChg chg="mod">
          <ac:chgData name="Ellie Moore" userId="db685b71-ef97-495b-be57-2cae1681bf1e" providerId="ADAL" clId="{D435477F-2666-42BB-BAC9-A78A101A6964}" dt="2023-08-24T18:36:03.783" v="683" actId="20577"/>
          <ac:spMkLst>
            <pc:docMk/>
            <pc:sldMk cId="0" sldId="263"/>
            <ac:spMk id="191" creationId="{00000000-0000-0000-0000-000000000000}"/>
          </ac:spMkLst>
        </pc:spChg>
      </pc:sldChg>
      <pc:sldChg chg="modSp mod modNotesTx">
        <pc:chgData name="Ellie Moore" userId="db685b71-ef97-495b-be57-2cae1681bf1e" providerId="ADAL" clId="{D435477F-2666-42BB-BAC9-A78A101A6964}" dt="2023-08-24T18:38:23.166" v="702" actId="20577"/>
        <pc:sldMkLst>
          <pc:docMk/>
          <pc:sldMk cId="0" sldId="264"/>
        </pc:sldMkLst>
        <pc:spChg chg="mod">
          <ac:chgData name="Ellie Moore" userId="db685b71-ef97-495b-be57-2cae1681bf1e" providerId="ADAL" clId="{D435477F-2666-42BB-BAC9-A78A101A6964}" dt="2023-08-24T18:37:22.669" v="692" actId="20577"/>
          <ac:spMkLst>
            <pc:docMk/>
            <pc:sldMk cId="0" sldId="264"/>
            <ac:spMk id="202" creationId="{00000000-0000-0000-0000-000000000000}"/>
          </ac:spMkLst>
        </pc:spChg>
      </pc:sldChg>
    </pc:docChg>
  </pc:docChgLst>
  <pc:docChgLst>
    <pc:chgData name="Sam Murray" userId="c999974b-06f6-4f60-8d63-947d378450fc" providerId="ADAL" clId="{ED2977AA-72B5-1A4D-8862-63802CA9F3AB}"/>
    <pc:docChg chg="undo custSel modSld">
      <pc:chgData name="Sam Murray" userId="c999974b-06f6-4f60-8d63-947d378450fc" providerId="ADAL" clId="{ED2977AA-72B5-1A4D-8862-63802CA9F3AB}" dt="2023-08-28T23:28:09.432" v="106" actId="20577"/>
      <pc:docMkLst>
        <pc:docMk/>
      </pc:docMkLst>
      <pc:sldChg chg="addSp delSp modSp mod">
        <pc:chgData name="Sam Murray" userId="c999974b-06f6-4f60-8d63-947d378450fc" providerId="ADAL" clId="{ED2977AA-72B5-1A4D-8862-63802CA9F3AB}" dt="2023-08-28T22:53:08.528" v="28" actId="1076"/>
        <pc:sldMkLst>
          <pc:docMk/>
          <pc:sldMk cId="0" sldId="256"/>
        </pc:sldMkLst>
        <pc:spChg chg="add mod">
          <ac:chgData name="Sam Murray" userId="c999974b-06f6-4f60-8d63-947d378450fc" providerId="ADAL" clId="{ED2977AA-72B5-1A4D-8862-63802CA9F3AB}" dt="2023-08-28T22:53:08.528" v="28" actId="1076"/>
          <ac:spMkLst>
            <pc:docMk/>
            <pc:sldMk cId="0" sldId="256"/>
            <ac:spMk id="3" creationId="{62E77AED-0E9F-E70A-6BF9-1DC8B0EE38C6}"/>
          </ac:spMkLst>
        </pc:spChg>
        <pc:spChg chg="add mod">
          <ac:chgData name="Sam Murray" userId="c999974b-06f6-4f60-8d63-947d378450fc" providerId="ADAL" clId="{ED2977AA-72B5-1A4D-8862-63802CA9F3AB}" dt="2023-08-28T22:53:08.528" v="28" actId="1076"/>
          <ac:spMkLst>
            <pc:docMk/>
            <pc:sldMk cId="0" sldId="256"/>
            <ac:spMk id="4" creationId="{08EAD792-0D2D-5646-C0C5-37289ED0A107}"/>
          </ac:spMkLst>
        </pc:spChg>
        <pc:spChg chg="mod">
          <ac:chgData name="Sam Murray" userId="c999974b-06f6-4f60-8d63-947d378450fc" providerId="ADAL" clId="{ED2977AA-72B5-1A4D-8862-63802CA9F3AB}" dt="2023-08-28T22:52:25.644" v="9" actId="1076"/>
          <ac:spMkLst>
            <pc:docMk/>
            <pc:sldMk cId="0" sldId="256"/>
            <ac:spMk id="114" creationId="{00000000-0000-0000-0000-000000000000}"/>
          </ac:spMkLst>
        </pc:spChg>
        <pc:spChg chg="del mod">
          <ac:chgData name="Sam Murray" userId="c999974b-06f6-4f60-8d63-947d378450fc" providerId="ADAL" clId="{ED2977AA-72B5-1A4D-8862-63802CA9F3AB}" dt="2023-08-28T22:52:30.959" v="12" actId="478"/>
          <ac:spMkLst>
            <pc:docMk/>
            <pc:sldMk cId="0" sldId="256"/>
            <ac:spMk id="115" creationId="{00000000-0000-0000-0000-000000000000}"/>
          </ac:spMkLst>
        </pc:spChg>
        <pc:picChg chg="add mod">
          <ac:chgData name="Sam Murray" userId="c999974b-06f6-4f60-8d63-947d378450fc" providerId="ADAL" clId="{ED2977AA-72B5-1A4D-8862-63802CA9F3AB}" dt="2023-08-28T22:53:08.528" v="28" actId="1076"/>
          <ac:picMkLst>
            <pc:docMk/>
            <pc:sldMk cId="0" sldId="256"/>
            <ac:picMk id="2" creationId="{B8DDB292-3903-E09F-51CB-F38CA6B4A6A2}"/>
          </ac:picMkLst>
        </pc:picChg>
        <pc:picChg chg="del">
          <ac:chgData name="Sam Murray" userId="c999974b-06f6-4f60-8d63-947d378450fc" providerId="ADAL" clId="{ED2977AA-72B5-1A4D-8862-63802CA9F3AB}" dt="2023-08-28T22:52:15.870" v="2" actId="478"/>
          <ac:picMkLst>
            <pc:docMk/>
            <pc:sldMk cId="0" sldId="256"/>
            <ac:picMk id="116" creationId="{00000000-0000-0000-0000-000000000000}"/>
          </ac:picMkLst>
        </pc:picChg>
      </pc:sldChg>
      <pc:sldChg chg="modSp mod">
        <pc:chgData name="Sam Murray" userId="c999974b-06f6-4f60-8d63-947d378450fc" providerId="ADAL" clId="{ED2977AA-72B5-1A4D-8862-63802CA9F3AB}" dt="2023-08-28T23:19:14.812" v="84" actId="20577"/>
        <pc:sldMkLst>
          <pc:docMk/>
          <pc:sldMk cId="0" sldId="257"/>
        </pc:sldMkLst>
        <pc:spChg chg="mod">
          <ac:chgData name="Sam Murray" userId="c999974b-06f6-4f60-8d63-947d378450fc" providerId="ADAL" clId="{ED2977AA-72B5-1A4D-8862-63802CA9F3AB}" dt="2023-08-28T23:19:14.812" v="84" actId="20577"/>
          <ac:spMkLst>
            <pc:docMk/>
            <pc:sldMk cId="0" sldId="257"/>
            <ac:spMk id="127" creationId="{00000000-0000-0000-0000-000000000000}"/>
          </ac:spMkLst>
        </pc:spChg>
        <pc:picChg chg="mod">
          <ac:chgData name="Sam Murray" userId="c999974b-06f6-4f60-8d63-947d378450fc" providerId="ADAL" clId="{ED2977AA-72B5-1A4D-8862-63802CA9F3AB}" dt="2023-08-28T22:53:16.854" v="29" actId="1076"/>
          <ac:picMkLst>
            <pc:docMk/>
            <pc:sldMk cId="0" sldId="257"/>
            <ac:picMk id="128" creationId="{00000000-0000-0000-0000-000000000000}"/>
          </ac:picMkLst>
        </pc:picChg>
      </pc:sldChg>
      <pc:sldChg chg="addSp delSp modSp mod">
        <pc:chgData name="Sam Murray" userId="c999974b-06f6-4f60-8d63-947d378450fc" providerId="ADAL" clId="{ED2977AA-72B5-1A4D-8862-63802CA9F3AB}" dt="2023-08-28T23:25:55.151" v="96" actId="1076"/>
        <pc:sldMkLst>
          <pc:docMk/>
          <pc:sldMk cId="0" sldId="258"/>
        </pc:sldMkLst>
        <pc:spChg chg="mod">
          <ac:chgData name="Sam Murray" userId="c999974b-06f6-4f60-8d63-947d378450fc" providerId="ADAL" clId="{ED2977AA-72B5-1A4D-8862-63802CA9F3AB}" dt="2023-08-28T23:25:55.151" v="96" actId="1076"/>
          <ac:spMkLst>
            <pc:docMk/>
            <pc:sldMk cId="0" sldId="258"/>
            <ac:spMk id="137" creationId="{00000000-0000-0000-0000-000000000000}"/>
          </ac:spMkLst>
        </pc:spChg>
        <pc:picChg chg="add mod">
          <ac:chgData name="Sam Murray" userId="c999974b-06f6-4f60-8d63-947d378450fc" providerId="ADAL" clId="{ED2977AA-72B5-1A4D-8862-63802CA9F3AB}" dt="2023-08-28T23:25:48.865" v="94" actId="1076"/>
          <ac:picMkLst>
            <pc:docMk/>
            <pc:sldMk cId="0" sldId="258"/>
            <ac:picMk id="3" creationId="{59F95D87-853C-1E23-983D-CE0130E34DFC}"/>
          </ac:picMkLst>
        </pc:picChg>
        <pc:picChg chg="del">
          <ac:chgData name="Sam Murray" userId="c999974b-06f6-4f60-8d63-947d378450fc" providerId="ADAL" clId="{ED2977AA-72B5-1A4D-8862-63802CA9F3AB}" dt="2023-08-28T23:25:31.265" v="86" actId="478"/>
          <ac:picMkLst>
            <pc:docMk/>
            <pc:sldMk cId="0" sldId="258"/>
            <ac:picMk id="138" creationId="{00000000-0000-0000-0000-000000000000}"/>
          </ac:picMkLst>
        </pc:picChg>
        <pc:picChg chg="del">
          <ac:chgData name="Sam Murray" userId="c999974b-06f6-4f60-8d63-947d378450fc" providerId="ADAL" clId="{ED2977AA-72B5-1A4D-8862-63802CA9F3AB}" dt="2023-08-28T23:25:30.932" v="85" actId="478"/>
          <ac:picMkLst>
            <pc:docMk/>
            <pc:sldMk cId="0" sldId="258"/>
            <ac:picMk id="139" creationId="{00000000-0000-0000-0000-000000000000}"/>
          </ac:picMkLst>
        </pc:picChg>
      </pc:sldChg>
      <pc:sldChg chg="addSp delSp modSp mod">
        <pc:chgData name="Sam Murray" userId="c999974b-06f6-4f60-8d63-947d378450fc" providerId="ADAL" clId="{ED2977AA-72B5-1A4D-8862-63802CA9F3AB}" dt="2023-08-28T23:26:08.957" v="101" actId="20577"/>
        <pc:sldMkLst>
          <pc:docMk/>
          <pc:sldMk cId="0" sldId="259"/>
        </pc:sldMkLst>
        <pc:spChg chg="mod">
          <ac:chgData name="Sam Murray" userId="c999974b-06f6-4f60-8d63-947d378450fc" providerId="ADAL" clId="{ED2977AA-72B5-1A4D-8862-63802CA9F3AB}" dt="2023-08-28T23:26:08.957" v="101" actId="20577"/>
          <ac:spMkLst>
            <pc:docMk/>
            <pc:sldMk cId="0" sldId="259"/>
            <ac:spMk id="149" creationId="{00000000-0000-0000-0000-000000000000}"/>
          </ac:spMkLst>
        </pc:spChg>
        <pc:picChg chg="add mod">
          <ac:chgData name="Sam Murray" userId="c999974b-06f6-4f60-8d63-947d378450fc" providerId="ADAL" clId="{ED2977AA-72B5-1A4D-8862-63802CA9F3AB}" dt="2023-08-28T22:53:28.009" v="30"/>
          <ac:picMkLst>
            <pc:docMk/>
            <pc:sldMk cId="0" sldId="259"/>
            <ac:picMk id="2" creationId="{251B5D12-110A-3749-A1FA-6B2F6CB753A8}"/>
          </ac:picMkLst>
        </pc:picChg>
        <pc:picChg chg="del">
          <ac:chgData name="Sam Murray" userId="c999974b-06f6-4f60-8d63-947d378450fc" providerId="ADAL" clId="{ED2977AA-72B5-1A4D-8862-63802CA9F3AB}" dt="2023-08-28T22:53:30.568" v="31" actId="478"/>
          <ac:picMkLst>
            <pc:docMk/>
            <pc:sldMk cId="0" sldId="259"/>
            <ac:picMk id="150" creationId="{00000000-0000-0000-0000-000000000000}"/>
          </ac:picMkLst>
        </pc:picChg>
      </pc:sldChg>
      <pc:sldChg chg="modSp mod">
        <pc:chgData name="Sam Murray" userId="c999974b-06f6-4f60-8d63-947d378450fc" providerId="ADAL" clId="{ED2977AA-72B5-1A4D-8862-63802CA9F3AB}" dt="2023-08-28T22:52:14.324" v="1" actId="27636"/>
        <pc:sldMkLst>
          <pc:docMk/>
          <pc:sldMk cId="0" sldId="260"/>
        </pc:sldMkLst>
        <pc:spChg chg="mod">
          <ac:chgData name="Sam Murray" userId="c999974b-06f6-4f60-8d63-947d378450fc" providerId="ADAL" clId="{ED2977AA-72B5-1A4D-8862-63802CA9F3AB}" dt="2023-08-28T22:52:14.324" v="1" actId="27636"/>
          <ac:spMkLst>
            <pc:docMk/>
            <pc:sldMk cId="0" sldId="260"/>
            <ac:spMk id="159" creationId="{00000000-0000-0000-0000-000000000000}"/>
          </ac:spMkLst>
        </pc:spChg>
      </pc:sldChg>
      <pc:sldChg chg="modSp mod">
        <pc:chgData name="Sam Murray" userId="c999974b-06f6-4f60-8d63-947d378450fc" providerId="ADAL" clId="{ED2977AA-72B5-1A4D-8862-63802CA9F3AB}" dt="2023-08-28T22:54:48.176" v="54" actId="1035"/>
        <pc:sldMkLst>
          <pc:docMk/>
          <pc:sldMk cId="0" sldId="261"/>
        </pc:sldMkLst>
        <pc:spChg chg="mod">
          <ac:chgData name="Sam Murray" userId="c999974b-06f6-4f60-8d63-947d378450fc" providerId="ADAL" clId="{ED2977AA-72B5-1A4D-8862-63802CA9F3AB}" dt="2023-08-28T22:54:48.176" v="54" actId="1035"/>
          <ac:spMkLst>
            <pc:docMk/>
            <pc:sldMk cId="0" sldId="261"/>
            <ac:spMk id="172" creationId="{00000000-0000-0000-0000-000000000000}"/>
          </ac:spMkLst>
        </pc:spChg>
        <pc:picChg chg="mod">
          <ac:chgData name="Sam Murray" userId="c999974b-06f6-4f60-8d63-947d378450fc" providerId="ADAL" clId="{ED2977AA-72B5-1A4D-8862-63802CA9F3AB}" dt="2023-08-28T22:54:45.807" v="49" actId="1035"/>
          <ac:picMkLst>
            <pc:docMk/>
            <pc:sldMk cId="0" sldId="261"/>
            <ac:picMk id="171" creationId="{00000000-0000-0000-0000-000000000000}"/>
          </ac:picMkLst>
        </pc:picChg>
      </pc:sldChg>
      <pc:sldChg chg="modSp mod">
        <pc:chgData name="Sam Murray" userId="c999974b-06f6-4f60-8d63-947d378450fc" providerId="ADAL" clId="{ED2977AA-72B5-1A4D-8862-63802CA9F3AB}" dt="2023-08-28T22:55:07.006" v="60" actId="403"/>
        <pc:sldMkLst>
          <pc:docMk/>
          <pc:sldMk cId="0" sldId="262"/>
        </pc:sldMkLst>
        <pc:spChg chg="mod">
          <ac:chgData name="Sam Murray" userId="c999974b-06f6-4f60-8d63-947d378450fc" providerId="ADAL" clId="{ED2977AA-72B5-1A4D-8862-63802CA9F3AB}" dt="2023-08-28T22:55:07.006" v="60" actId="403"/>
          <ac:spMkLst>
            <pc:docMk/>
            <pc:sldMk cId="0" sldId="262"/>
            <ac:spMk id="181" creationId="{00000000-0000-0000-0000-000000000000}"/>
          </ac:spMkLst>
        </pc:spChg>
      </pc:sldChg>
      <pc:sldChg chg="modSp mod">
        <pc:chgData name="Sam Murray" userId="c999974b-06f6-4f60-8d63-947d378450fc" providerId="ADAL" clId="{ED2977AA-72B5-1A4D-8862-63802CA9F3AB}" dt="2023-08-28T23:28:09.432" v="106" actId="20577"/>
        <pc:sldMkLst>
          <pc:docMk/>
          <pc:sldMk cId="0" sldId="263"/>
        </pc:sldMkLst>
        <pc:spChg chg="mod">
          <ac:chgData name="Sam Murray" userId="c999974b-06f6-4f60-8d63-947d378450fc" providerId="ADAL" clId="{ED2977AA-72B5-1A4D-8862-63802CA9F3AB}" dt="2023-08-28T22:55:35.293" v="69" actId="1036"/>
          <ac:spMkLst>
            <pc:docMk/>
            <pc:sldMk cId="0" sldId="263"/>
            <ac:spMk id="189" creationId="{00000000-0000-0000-0000-000000000000}"/>
          </ac:spMkLst>
        </pc:spChg>
        <pc:spChg chg="mod">
          <ac:chgData name="Sam Murray" userId="c999974b-06f6-4f60-8d63-947d378450fc" providerId="ADAL" clId="{ED2977AA-72B5-1A4D-8862-63802CA9F3AB}" dt="2023-08-28T23:28:09.432" v="106" actId="20577"/>
          <ac:spMkLst>
            <pc:docMk/>
            <pc:sldMk cId="0" sldId="263"/>
            <ac:spMk id="191" creationId="{00000000-0000-0000-0000-000000000000}"/>
          </ac:spMkLst>
        </pc:spChg>
      </pc:sldChg>
      <pc:sldChg chg="modSp mod">
        <pc:chgData name="Sam Murray" userId="c999974b-06f6-4f60-8d63-947d378450fc" providerId="ADAL" clId="{ED2977AA-72B5-1A4D-8862-63802CA9F3AB}" dt="2023-08-28T22:55:56.071" v="82" actId="1076"/>
        <pc:sldMkLst>
          <pc:docMk/>
          <pc:sldMk cId="0" sldId="264"/>
        </pc:sldMkLst>
        <pc:spChg chg="mod">
          <ac:chgData name="Sam Murray" userId="c999974b-06f6-4f60-8d63-947d378450fc" providerId="ADAL" clId="{ED2977AA-72B5-1A4D-8862-63802CA9F3AB}" dt="2023-08-28T22:55:56.071" v="82" actId="1076"/>
          <ac:spMkLst>
            <pc:docMk/>
            <pc:sldMk cId="0" sldId="264"/>
            <ac:spMk id="200" creationId="{00000000-0000-0000-0000-000000000000}"/>
          </ac:spMkLst>
        </pc:spChg>
        <pc:spChg chg="mod">
          <ac:chgData name="Sam Murray" userId="c999974b-06f6-4f60-8d63-947d378450fc" providerId="ADAL" clId="{ED2977AA-72B5-1A4D-8862-63802CA9F3AB}" dt="2023-08-28T22:55:43.758" v="73" actId="1036"/>
          <ac:spMkLst>
            <pc:docMk/>
            <pc:sldMk cId="0" sldId="264"/>
            <ac:spMk id="20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sdgs.un.org/goals"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8" Type="http://schemas.openxmlformats.org/officeDocument/2006/relationships/hyperlink" Target="https://www.hollows.org.nz/our-work/training-doctors-and-nurses" TargetMode="External"/><Relationship Id="rId3" Type="http://schemas.openxmlformats.org/officeDocument/2006/relationships/hyperlink" Target="https://www.hollows.org.nz/resources/research" TargetMode="External"/><Relationship Id="rId7" Type="http://schemas.openxmlformats.org/officeDocument/2006/relationships/hyperlink" Target="https://www.hollows.org.nz/our-work/strengthening-health-systems/the-clinics/clinic/regional-eye-centre"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s://www.hollows.org.nz/our-work/strengthening-health-systems/the-clinics/clinic/pacific-eye-institute" TargetMode="External"/><Relationship Id="rId5" Type="http://schemas.openxmlformats.org/officeDocument/2006/relationships/hyperlink" Target="https://www.hollows.org.nz/our-work/strengthening-health-systems" TargetMode="External"/><Relationship Id="rId4" Type="http://schemas.openxmlformats.org/officeDocument/2006/relationships/hyperlink" Target="https://www.hollows.org.nz/our-work/restoring-sight/pacific-outreaches" TargetMode="External"/><Relationship Id="rId9" Type="http://schemas.openxmlformats.org/officeDocument/2006/relationships/hyperlink" Target="https://www.hollows.org.nz/our-work/driving-innovation-and-research"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23f2fea3101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23f2fea3101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23dc36e2242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 name="Google Shape;120;g23dc36e2242_0_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GB" dirty="0"/>
              <a:t>Also, what trends can you identify when looking across the data?</a:t>
            </a:r>
          </a:p>
          <a:p>
            <a:pPr marL="0" lvl="0" indent="0" algn="l" rtl="0">
              <a:lnSpc>
                <a:spcPct val="100000"/>
              </a:lnSpc>
              <a:spcBef>
                <a:spcPts val="0"/>
              </a:spcBef>
              <a:spcAft>
                <a:spcPts val="0"/>
              </a:spcAft>
              <a:buNone/>
            </a:pPr>
            <a:endParaRPr lang="en-GB" dirty="0"/>
          </a:p>
          <a:p>
            <a:pPr marL="0" lvl="0" indent="0" algn="l" rtl="0">
              <a:lnSpc>
                <a:spcPct val="100000"/>
              </a:lnSpc>
              <a:spcBef>
                <a:spcPts val="0"/>
              </a:spcBef>
              <a:spcAft>
                <a:spcPts val="0"/>
              </a:spcAft>
              <a:buNone/>
            </a:pPr>
            <a:r>
              <a:rPr lang="en-GB" dirty="0"/>
              <a:t>Handout found in Resources and titled ‘WHO Vision Infographic’.</a:t>
            </a:r>
            <a:endParaRPr dirty="0"/>
          </a:p>
        </p:txBody>
      </p:sp>
      <p:sp>
        <p:nvSpPr>
          <p:cNvPr id="121" name="Google Shape;121;g23dc36e2242_0_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25832f8af15_0_2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 name="Google Shape;131;g25832f8af15_0_26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GB" dirty="0"/>
              <a:t>Trends</a:t>
            </a:r>
            <a:endParaRPr b="1" dirty="0"/>
          </a:p>
        </p:txBody>
      </p:sp>
      <p:sp>
        <p:nvSpPr>
          <p:cNvPr id="132" name="Google Shape;132;g25832f8af15_0_26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25832f8af15_0_2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2" name="Google Shape;142;g25832f8af15_0_2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GB" dirty="0"/>
              <a:t>Blank map found in the Resources folder. </a:t>
            </a:r>
          </a:p>
          <a:p>
            <a:pPr marL="0" lvl="0" indent="0" algn="l" rtl="0">
              <a:lnSpc>
                <a:spcPct val="100000"/>
              </a:lnSpc>
              <a:spcBef>
                <a:spcPts val="0"/>
              </a:spcBef>
              <a:spcAft>
                <a:spcPts val="0"/>
              </a:spcAft>
              <a:buNone/>
            </a:pPr>
            <a:r>
              <a:rPr lang="en-GB" dirty="0"/>
              <a:t>Webpage to where The Fred Hollows Foundation NZ work can be found here: </a:t>
            </a:r>
            <a:r>
              <a:rPr lang="en-GB" b="1" dirty="0"/>
              <a:t>https://www.hollows.org.nz/our-work#section-where-we-work</a:t>
            </a:r>
          </a:p>
          <a:p>
            <a:pPr marL="0" lvl="0" indent="0" algn="l" rtl="0">
              <a:lnSpc>
                <a:spcPct val="100000"/>
              </a:lnSpc>
              <a:spcBef>
                <a:spcPts val="0"/>
              </a:spcBef>
              <a:spcAft>
                <a:spcPts val="0"/>
              </a:spcAft>
              <a:buNone/>
            </a:pPr>
            <a:endParaRPr lang="en-GB" b="1" dirty="0"/>
          </a:p>
          <a:p>
            <a:pPr marL="0" lvl="0" indent="0" algn="l" rtl="0">
              <a:lnSpc>
                <a:spcPct val="100000"/>
              </a:lnSpc>
              <a:spcBef>
                <a:spcPts val="0"/>
              </a:spcBef>
              <a:spcAft>
                <a:spcPts val="0"/>
              </a:spcAft>
              <a:buNone/>
            </a:pPr>
            <a:endParaRPr b="1" dirty="0"/>
          </a:p>
          <a:p>
            <a:pPr marL="0" lvl="0" indent="0" algn="l" rtl="0">
              <a:lnSpc>
                <a:spcPct val="100000"/>
              </a:lnSpc>
              <a:spcBef>
                <a:spcPts val="0"/>
              </a:spcBef>
              <a:spcAft>
                <a:spcPts val="0"/>
              </a:spcAft>
              <a:buNone/>
            </a:pPr>
            <a:endParaRPr b="1" dirty="0"/>
          </a:p>
        </p:txBody>
      </p:sp>
      <p:sp>
        <p:nvSpPr>
          <p:cNvPr id="143" name="Google Shape;143;g25832f8af15_0_2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25832f8af15_0_2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g25832f8af15_0_23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endParaRPr/>
          </a:p>
        </p:txBody>
      </p:sp>
      <p:sp>
        <p:nvSpPr>
          <p:cNvPr id="154" name="Google Shape;154;g25832f8af15_0_23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25832f8af15_0_1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4" name="Google Shape;164;g25832f8af15_0_1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None/>
            </a:pPr>
            <a:r>
              <a:rPr lang="en-GB" dirty="0">
                <a:solidFill>
                  <a:schemeClr val="dk1"/>
                </a:solidFill>
              </a:rPr>
              <a:t>Ask students to </a:t>
            </a:r>
            <a:r>
              <a:rPr lang="en-GB" b="0" u="none" dirty="0">
                <a:solidFill>
                  <a:schemeClr val="dk1"/>
                </a:solidFill>
              </a:rPr>
              <a:t>write down and justify the </a:t>
            </a:r>
            <a:r>
              <a:rPr lang="en-GB" dirty="0">
                <a:solidFill>
                  <a:schemeClr val="dk1"/>
                </a:solidFill>
              </a:rPr>
              <a:t>SDGs they believe good eye-health will also help to improve. Full list of the 17 goals are here </a:t>
            </a:r>
            <a:r>
              <a:rPr lang="en-GB" u="sng" dirty="0">
                <a:solidFill>
                  <a:schemeClr val="hlink"/>
                </a:solidFill>
                <a:hlinkClick r:id="rId3"/>
              </a:rPr>
              <a:t>https://sdgs.un.org/goals</a:t>
            </a:r>
            <a:r>
              <a:rPr lang="en-GB" dirty="0">
                <a:solidFill>
                  <a:schemeClr val="dk1"/>
                </a:solidFill>
              </a:rPr>
              <a:t> </a:t>
            </a:r>
            <a:endParaRPr dirty="0">
              <a:solidFill>
                <a:schemeClr val="dk1"/>
              </a:solidFill>
            </a:endParaRPr>
          </a:p>
          <a:p>
            <a:pPr marL="0" lvl="0" indent="0" algn="l" rtl="0">
              <a:lnSpc>
                <a:spcPct val="100000"/>
              </a:lnSpc>
              <a:spcBef>
                <a:spcPts val="0"/>
              </a:spcBef>
              <a:spcAft>
                <a:spcPts val="0"/>
              </a:spcAft>
              <a:buNone/>
            </a:pPr>
            <a:endParaRPr lang="en-NZ" dirty="0"/>
          </a:p>
          <a:p>
            <a:pPr marL="0" lvl="0" indent="0" algn="l" rtl="0">
              <a:lnSpc>
                <a:spcPct val="100000"/>
              </a:lnSpc>
              <a:spcBef>
                <a:spcPts val="0"/>
              </a:spcBef>
              <a:spcAft>
                <a:spcPts val="0"/>
              </a:spcAft>
              <a:buNone/>
            </a:pPr>
            <a:r>
              <a:rPr lang="en-NZ" dirty="0"/>
              <a:t>Resource: https://www.youtube.com/watch?v=M-iJM02m_Hg&amp;t=6s</a:t>
            </a:r>
            <a:endParaRPr dirty="0"/>
          </a:p>
        </p:txBody>
      </p:sp>
      <p:sp>
        <p:nvSpPr>
          <p:cNvPr id="165" name="Google Shape;165;g25832f8af15_0_11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25832f8af15_0_2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5" name="Google Shape;175;g25832f8af15_0_22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GB" dirty="0"/>
              <a:t>When looking through the source, encourage students to </a:t>
            </a:r>
            <a:r>
              <a:rPr lang="en-GB" b="1" dirty="0"/>
              <a:t>identify and record the perspective</a:t>
            </a:r>
            <a:r>
              <a:rPr lang="en-GB" dirty="0"/>
              <a:t> of the IAPB group (behind 2030 IN SIGHT). </a:t>
            </a:r>
          </a:p>
          <a:p>
            <a:pPr marL="0" lvl="0" indent="0" algn="l" rtl="0">
              <a:lnSpc>
                <a:spcPct val="100000"/>
              </a:lnSpc>
              <a:spcBef>
                <a:spcPts val="0"/>
              </a:spcBef>
              <a:spcAft>
                <a:spcPts val="0"/>
              </a:spcAft>
              <a:buNone/>
            </a:pPr>
            <a:endParaRPr lang="en-GB" dirty="0"/>
          </a:p>
          <a:p>
            <a:pPr marL="0" lvl="0" indent="0" algn="l" rtl="0">
              <a:lnSpc>
                <a:spcPct val="100000"/>
              </a:lnSpc>
              <a:spcBef>
                <a:spcPts val="0"/>
              </a:spcBef>
              <a:spcAft>
                <a:spcPts val="0"/>
              </a:spcAft>
              <a:buNone/>
            </a:pPr>
            <a:r>
              <a:rPr lang="en-NZ" b="0" i="0" dirty="0">
                <a:solidFill>
                  <a:srgbClr val="151515"/>
                </a:solidFill>
                <a:effectLst/>
                <a:latin typeface="Merriweather" panose="00000500000000000000" pitchFamily="2" charset="0"/>
              </a:rPr>
              <a:t>Note: 2030 IN SIGHT is the eye care sector's new strategy for ending avoidable blindness, which has replaced the former 2020 Vision. It is a call to action to make vision a fundamental, economic, social and development issue, integrate eye health in wider health care systems, and drive patient, consumer and market change. All of which are key to achieving the United Nations Sustainable Development Goals.</a:t>
            </a:r>
            <a:endParaRPr dirty="0"/>
          </a:p>
        </p:txBody>
      </p:sp>
      <p:sp>
        <p:nvSpPr>
          <p:cNvPr id="176" name="Google Shape;176;g25832f8af15_0_22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23dc36e2242_0_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4" name="Google Shape;184;g23dc36e2242_0_7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GB" u="sng"/>
              <a:t>Jigsaw Instructions</a:t>
            </a:r>
            <a:endParaRPr u="sng"/>
          </a:p>
          <a:p>
            <a:pPr marL="0" lvl="0" indent="0" algn="l" rtl="0">
              <a:lnSpc>
                <a:spcPct val="100000"/>
              </a:lnSpc>
              <a:spcBef>
                <a:spcPts val="0"/>
              </a:spcBef>
              <a:spcAft>
                <a:spcPts val="0"/>
              </a:spcAft>
              <a:buNone/>
            </a:pPr>
            <a:endParaRPr/>
          </a:p>
          <a:p>
            <a:pPr marL="457200" lvl="0" indent="-298450" algn="l" rtl="0">
              <a:lnSpc>
                <a:spcPct val="100000"/>
              </a:lnSpc>
              <a:spcBef>
                <a:spcPts val="0"/>
              </a:spcBef>
              <a:spcAft>
                <a:spcPts val="0"/>
              </a:spcAft>
              <a:buSzPts val="1100"/>
              <a:buAutoNum type="arabicPeriod"/>
            </a:pPr>
            <a:r>
              <a:rPr lang="en-GB"/>
              <a:t>Divide the class into groups of 7 (their home group). Assign them one of the readings below, and send them to the “expert” group (this is where students meet with the others who also have the same reading - temporarily. Share the links or print the information from the sources:</a:t>
            </a:r>
            <a:endParaRPr/>
          </a:p>
          <a:p>
            <a:pPr marL="0" lvl="0" indent="0" algn="l" rtl="0">
              <a:lnSpc>
                <a:spcPct val="100000"/>
              </a:lnSpc>
              <a:spcBef>
                <a:spcPts val="0"/>
              </a:spcBef>
              <a:spcAft>
                <a:spcPts val="0"/>
              </a:spcAft>
              <a:buNone/>
            </a:pPr>
            <a:endParaRPr/>
          </a:p>
          <a:p>
            <a:pPr marL="457200" lvl="0" indent="-298450" algn="l" rtl="0">
              <a:lnSpc>
                <a:spcPct val="100000"/>
              </a:lnSpc>
              <a:spcBef>
                <a:spcPts val="0"/>
              </a:spcBef>
              <a:spcAft>
                <a:spcPts val="0"/>
              </a:spcAft>
              <a:buSzPts val="1100"/>
              <a:buAutoNum type="alphaUcPeriod"/>
            </a:pPr>
            <a:r>
              <a:rPr lang="en-GB" u="sng">
                <a:solidFill>
                  <a:schemeClr val="hlink"/>
                </a:solidFill>
                <a:hlinkClick r:id="rId3"/>
              </a:rPr>
              <a:t>https://www.hollows.org.nz/resources/research</a:t>
            </a:r>
            <a:r>
              <a:rPr lang="en-GB"/>
              <a:t> </a:t>
            </a:r>
            <a:endParaRPr/>
          </a:p>
          <a:p>
            <a:pPr marL="457200" lvl="0" indent="-298450" algn="l" rtl="0">
              <a:lnSpc>
                <a:spcPct val="100000"/>
              </a:lnSpc>
              <a:spcBef>
                <a:spcPts val="0"/>
              </a:spcBef>
              <a:spcAft>
                <a:spcPts val="0"/>
              </a:spcAft>
              <a:buSzPts val="1100"/>
              <a:buAutoNum type="alphaUcPeriod"/>
            </a:pPr>
            <a:r>
              <a:rPr lang="en-GB" u="sng">
                <a:solidFill>
                  <a:schemeClr val="hlink"/>
                </a:solidFill>
                <a:hlinkClick r:id="rId4"/>
              </a:rPr>
              <a:t>https://www.hollows.org.nz/our-work/restoring-sight/pacific-outreaches</a:t>
            </a:r>
            <a:endParaRPr/>
          </a:p>
          <a:p>
            <a:pPr marL="457200" lvl="0" indent="-298450" algn="l" rtl="0">
              <a:lnSpc>
                <a:spcPct val="100000"/>
              </a:lnSpc>
              <a:spcBef>
                <a:spcPts val="0"/>
              </a:spcBef>
              <a:spcAft>
                <a:spcPts val="0"/>
              </a:spcAft>
              <a:buSzPts val="1100"/>
              <a:buAutoNum type="alphaUcPeriod"/>
            </a:pPr>
            <a:r>
              <a:rPr lang="en-GB" u="sng">
                <a:solidFill>
                  <a:schemeClr val="hlink"/>
                </a:solidFill>
                <a:hlinkClick r:id="rId5"/>
              </a:rPr>
              <a:t>https://www.hollows.org.nz/our-work/strengthening-health-systems</a:t>
            </a:r>
            <a:r>
              <a:rPr lang="en-GB"/>
              <a:t> </a:t>
            </a:r>
            <a:endParaRPr/>
          </a:p>
          <a:p>
            <a:pPr marL="457200" lvl="0" indent="-298450" algn="l" rtl="0">
              <a:lnSpc>
                <a:spcPct val="100000"/>
              </a:lnSpc>
              <a:spcBef>
                <a:spcPts val="0"/>
              </a:spcBef>
              <a:spcAft>
                <a:spcPts val="0"/>
              </a:spcAft>
              <a:buSzPts val="1100"/>
              <a:buAutoNum type="alphaUcPeriod"/>
            </a:pPr>
            <a:r>
              <a:rPr lang="en-GB" u="sng">
                <a:solidFill>
                  <a:schemeClr val="hlink"/>
                </a:solidFill>
                <a:hlinkClick r:id="rId6"/>
              </a:rPr>
              <a:t>https://www.hollows.org.nz/our-work/strengthening-health-systems/the-clinics/clinic/pacific-eye-institute</a:t>
            </a:r>
            <a:r>
              <a:rPr lang="en-GB"/>
              <a:t> </a:t>
            </a:r>
            <a:endParaRPr/>
          </a:p>
          <a:p>
            <a:pPr marL="457200" lvl="0" indent="-298450" algn="l" rtl="0">
              <a:lnSpc>
                <a:spcPct val="100000"/>
              </a:lnSpc>
              <a:spcBef>
                <a:spcPts val="0"/>
              </a:spcBef>
              <a:spcAft>
                <a:spcPts val="0"/>
              </a:spcAft>
              <a:buSzPts val="1100"/>
              <a:buAutoNum type="alphaUcPeriod"/>
            </a:pPr>
            <a:r>
              <a:rPr lang="en-GB" u="sng">
                <a:solidFill>
                  <a:schemeClr val="hlink"/>
                </a:solidFill>
                <a:hlinkClick r:id="rId7"/>
              </a:rPr>
              <a:t>https://www.hollows.org.nz/our-work/strengthening-health-systems/the-clinics/clinic/regional-eye-centre</a:t>
            </a:r>
            <a:endParaRPr/>
          </a:p>
          <a:p>
            <a:pPr marL="457200" lvl="0" indent="-298450" algn="l" rtl="0">
              <a:lnSpc>
                <a:spcPct val="100000"/>
              </a:lnSpc>
              <a:spcBef>
                <a:spcPts val="0"/>
              </a:spcBef>
              <a:spcAft>
                <a:spcPts val="0"/>
              </a:spcAft>
              <a:buSzPts val="1100"/>
              <a:buAutoNum type="alphaUcPeriod"/>
            </a:pPr>
            <a:r>
              <a:rPr lang="en-GB" u="sng">
                <a:solidFill>
                  <a:schemeClr val="hlink"/>
                </a:solidFill>
                <a:hlinkClick r:id="rId8"/>
              </a:rPr>
              <a:t>https://www.hollows.org.nz/our-work/training-doctors-and-nurses</a:t>
            </a:r>
            <a:endParaRPr/>
          </a:p>
          <a:p>
            <a:pPr marL="457200" lvl="0" indent="-298450" algn="l" rtl="0">
              <a:lnSpc>
                <a:spcPct val="100000"/>
              </a:lnSpc>
              <a:spcBef>
                <a:spcPts val="0"/>
              </a:spcBef>
              <a:spcAft>
                <a:spcPts val="0"/>
              </a:spcAft>
              <a:buSzPts val="1100"/>
              <a:buAutoNum type="alphaUcPeriod"/>
            </a:pPr>
            <a:r>
              <a:rPr lang="en-GB" u="sng">
                <a:solidFill>
                  <a:schemeClr val="hlink"/>
                </a:solidFill>
                <a:hlinkClick r:id="rId9"/>
              </a:rPr>
              <a:t>https://www.hollows.org.nz/our-work/driving-innovation-and-research</a:t>
            </a:r>
            <a:endParaRPr/>
          </a:p>
          <a:p>
            <a:pPr marL="0" lvl="0" indent="0" algn="l" rtl="0">
              <a:lnSpc>
                <a:spcPct val="100000"/>
              </a:lnSpc>
              <a:spcBef>
                <a:spcPts val="0"/>
              </a:spcBef>
              <a:spcAft>
                <a:spcPts val="0"/>
              </a:spcAft>
              <a:buNone/>
            </a:pPr>
            <a:endParaRPr/>
          </a:p>
          <a:p>
            <a:pPr marL="457200" lvl="0" indent="-298450" algn="l" rtl="0">
              <a:lnSpc>
                <a:spcPct val="100000"/>
              </a:lnSpc>
              <a:spcBef>
                <a:spcPts val="0"/>
              </a:spcBef>
              <a:spcAft>
                <a:spcPts val="0"/>
              </a:spcAft>
              <a:buSzPts val="1100"/>
              <a:buAutoNum type="arabicPeriod" startAt="2"/>
            </a:pPr>
            <a:r>
              <a:rPr lang="en-GB"/>
              <a:t>Instruct students to read and become experts on their assigned section individually. They should focus on the questions given on the slide. </a:t>
            </a:r>
            <a:endParaRPr/>
          </a:p>
          <a:p>
            <a:pPr marL="457200" lvl="0" indent="-298450" algn="l" rtl="0">
              <a:lnSpc>
                <a:spcPct val="100000"/>
              </a:lnSpc>
              <a:spcBef>
                <a:spcPts val="0"/>
              </a:spcBef>
              <a:spcAft>
                <a:spcPts val="0"/>
              </a:spcAft>
              <a:buSzPts val="1100"/>
              <a:buAutoNum type="arabicPeriod" startAt="2"/>
            </a:pPr>
            <a:r>
              <a:rPr lang="en-GB"/>
              <a:t>Encourage students to highlight important points, take notes, and prepare to explain their section to others. </a:t>
            </a:r>
            <a:endParaRPr/>
          </a:p>
          <a:p>
            <a:pPr marL="457200" lvl="0" indent="-298450" algn="l" rtl="0">
              <a:lnSpc>
                <a:spcPct val="100000"/>
              </a:lnSpc>
              <a:spcBef>
                <a:spcPts val="0"/>
              </a:spcBef>
              <a:spcAft>
                <a:spcPts val="0"/>
              </a:spcAft>
              <a:buSzPts val="1100"/>
              <a:buAutoNum type="arabicPeriod" startAt="2"/>
            </a:pPr>
            <a:r>
              <a:rPr lang="en-GB"/>
              <a:t>Discuss with the other experts in their group.</a:t>
            </a:r>
            <a:endParaRPr/>
          </a:p>
          <a:p>
            <a:pPr marL="457200" lvl="0" indent="-298450" algn="l" rtl="0">
              <a:lnSpc>
                <a:spcPct val="100000"/>
              </a:lnSpc>
              <a:spcBef>
                <a:spcPts val="0"/>
              </a:spcBef>
              <a:spcAft>
                <a:spcPts val="0"/>
              </a:spcAft>
              <a:buSzPts val="1100"/>
              <a:buAutoNum type="arabicPeriod" startAt="2"/>
            </a:pPr>
            <a:r>
              <a:rPr lang="en-GB"/>
              <a:t>Send students back to their “home” groups, students take turns presenting and explaining their assigned section to others. There will be 7 presentations/sharings where they share their findings to the questions.</a:t>
            </a:r>
            <a:endParaRPr/>
          </a:p>
          <a:p>
            <a:pPr marL="457200" lvl="0" indent="-298450" algn="l" rtl="0">
              <a:lnSpc>
                <a:spcPct val="100000"/>
              </a:lnSpc>
              <a:spcBef>
                <a:spcPts val="0"/>
              </a:spcBef>
              <a:spcAft>
                <a:spcPts val="0"/>
              </a:spcAft>
              <a:buSzPts val="1100"/>
              <a:buAutoNum type="arabicPeriod" startAt="2"/>
            </a:pPr>
            <a:r>
              <a:rPr lang="en-GB"/>
              <a:t>Students in the group actively listen, ask questions, and engage in discussions to deepen their understanding of the reading their peer has analysed. They may take notes or ask for clarification from the presenter. Encourage students to identify connections, similarities, and differences across sections, and discuss any conflicting viewpoints or interpretations.</a:t>
            </a:r>
            <a:endParaRPr/>
          </a:p>
        </p:txBody>
      </p:sp>
      <p:sp>
        <p:nvSpPr>
          <p:cNvPr id="185" name="Google Shape;185;g23dc36e2242_0_7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2517be987eb_0_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5" name="Google Shape;195;g2517be987eb_0_6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298450" algn="l" rtl="0">
              <a:lnSpc>
                <a:spcPct val="100000"/>
              </a:lnSpc>
              <a:spcBef>
                <a:spcPts val="0"/>
              </a:spcBef>
              <a:spcAft>
                <a:spcPts val="0"/>
              </a:spcAft>
              <a:buClr>
                <a:schemeClr val="dk1"/>
              </a:buClr>
              <a:buSzPts val="1100"/>
              <a:buAutoNum type="arabicPeriod"/>
            </a:pPr>
            <a:r>
              <a:rPr lang="en-GB" dirty="0">
                <a:solidFill>
                  <a:schemeClr val="dk1"/>
                </a:solidFill>
              </a:rPr>
              <a:t>Ask students to share examples of positive changes they have seen or heard about in their community or the world.</a:t>
            </a:r>
            <a:endParaRPr dirty="0">
              <a:solidFill>
                <a:schemeClr val="dk1"/>
              </a:solidFill>
            </a:endParaRPr>
          </a:p>
          <a:p>
            <a:pPr marL="457200" lvl="0" indent="-298450" algn="l" rtl="0">
              <a:lnSpc>
                <a:spcPct val="100000"/>
              </a:lnSpc>
              <a:spcBef>
                <a:spcPts val="0"/>
              </a:spcBef>
              <a:spcAft>
                <a:spcPts val="0"/>
              </a:spcAft>
              <a:buClr>
                <a:schemeClr val="dk1"/>
              </a:buClr>
              <a:buSzPts val="1100"/>
              <a:buAutoNum type="arabicPeriod"/>
            </a:pPr>
            <a:r>
              <a:rPr lang="en-GB" dirty="0">
                <a:solidFill>
                  <a:schemeClr val="dk1"/>
                </a:solidFill>
              </a:rPr>
              <a:t>Discuss their responses and explain that social action involves taking </a:t>
            </a:r>
            <a:r>
              <a:rPr lang="en-GB" b="1" dirty="0">
                <a:solidFill>
                  <a:schemeClr val="dk1"/>
                </a:solidFill>
              </a:rPr>
              <a:t>deliberate steps </a:t>
            </a:r>
            <a:r>
              <a:rPr lang="en-GB" dirty="0">
                <a:solidFill>
                  <a:schemeClr val="dk1"/>
                </a:solidFill>
              </a:rPr>
              <a:t>to address social issues, help others, and create positive change in the community or the world.</a:t>
            </a:r>
            <a:endParaRPr dirty="0">
              <a:solidFill>
                <a:schemeClr val="dk1"/>
              </a:solidFill>
            </a:endParaRPr>
          </a:p>
          <a:p>
            <a:pPr marL="457200" lvl="0" indent="-298450" algn="l" rtl="0">
              <a:lnSpc>
                <a:spcPct val="100000"/>
              </a:lnSpc>
              <a:spcBef>
                <a:spcPts val="0"/>
              </a:spcBef>
              <a:spcAft>
                <a:spcPts val="0"/>
              </a:spcAft>
              <a:buClr>
                <a:schemeClr val="dk1"/>
              </a:buClr>
              <a:buSzPts val="1100"/>
              <a:buAutoNum type="arabicPeriod"/>
            </a:pPr>
            <a:r>
              <a:rPr lang="en-GB" dirty="0">
                <a:solidFill>
                  <a:schemeClr val="dk1"/>
                </a:solidFill>
              </a:rPr>
              <a:t>In groups, discuss the human right they are aware of that people are being denied or lack access to</a:t>
            </a:r>
            <a:endParaRPr dirty="0">
              <a:solidFill>
                <a:schemeClr val="dk1"/>
              </a:solidFill>
            </a:endParaRPr>
          </a:p>
          <a:p>
            <a:pPr marL="457200" lvl="0" indent="-298450" algn="l" rtl="0">
              <a:lnSpc>
                <a:spcPct val="100000"/>
              </a:lnSpc>
              <a:spcBef>
                <a:spcPts val="0"/>
              </a:spcBef>
              <a:spcAft>
                <a:spcPts val="0"/>
              </a:spcAft>
              <a:buClr>
                <a:schemeClr val="dk1"/>
              </a:buClr>
              <a:buSzPts val="1100"/>
              <a:buAutoNum type="arabicPeriod"/>
            </a:pPr>
            <a:r>
              <a:rPr lang="en-GB" dirty="0">
                <a:solidFill>
                  <a:schemeClr val="dk1"/>
                </a:solidFill>
              </a:rPr>
              <a:t>Brainstorm different ways that students can contribute to helping with the issue. </a:t>
            </a:r>
            <a:endParaRPr dirty="0">
              <a:solidFill>
                <a:schemeClr val="dk1"/>
              </a:solidFill>
            </a:endParaRPr>
          </a:p>
          <a:p>
            <a:pPr marL="457200" lvl="0" indent="-298450" algn="l" rtl="0">
              <a:lnSpc>
                <a:spcPct val="100000"/>
              </a:lnSpc>
              <a:spcBef>
                <a:spcPts val="0"/>
              </a:spcBef>
              <a:spcAft>
                <a:spcPts val="0"/>
              </a:spcAft>
              <a:buClr>
                <a:schemeClr val="dk1"/>
              </a:buClr>
              <a:buSzPts val="1100"/>
              <a:buAutoNum type="arabicPeriod"/>
            </a:pPr>
            <a:r>
              <a:rPr lang="en-GB" dirty="0">
                <a:solidFill>
                  <a:schemeClr val="dk1"/>
                </a:solidFill>
              </a:rPr>
              <a:t>As a group, mind-map a plan for how they could influence change.</a:t>
            </a:r>
            <a:r>
              <a:rPr lang="en-GB" b="1" dirty="0">
                <a:solidFill>
                  <a:schemeClr val="dk1"/>
                </a:solidFill>
              </a:rPr>
              <a:t> </a:t>
            </a:r>
            <a:endParaRPr dirty="0">
              <a:solidFill>
                <a:schemeClr val="dk1"/>
              </a:solidFill>
            </a:endParaRPr>
          </a:p>
          <a:p>
            <a:pPr marL="914400" lvl="1" indent="-298450" algn="l" rtl="0">
              <a:lnSpc>
                <a:spcPct val="100000"/>
              </a:lnSpc>
              <a:spcBef>
                <a:spcPts val="0"/>
              </a:spcBef>
              <a:spcAft>
                <a:spcPts val="0"/>
              </a:spcAft>
              <a:buClr>
                <a:schemeClr val="dk1"/>
              </a:buClr>
              <a:buSzPts val="1100"/>
              <a:buAutoNum type="alphaLcPeriod"/>
            </a:pPr>
            <a:r>
              <a:rPr lang="en-GB" dirty="0">
                <a:solidFill>
                  <a:schemeClr val="dk1"/>
                </a:solidFill>
              </a:rPr>
              <a:t>What is the problem? </a:t>
            </a:r>
            <a:endParaRPr dirty="0">
              <a:solidFill>
                <a:schemeClr val="dk1"/>
              </a:solidFill>
            </a:endParaRPr>
          </a:p>
          <a:p>
            <a:pPr marL="914400" lvl="1" indent="-298450" algn="l" rtl="0">
              <a:lnSpc>
                <a:spcPct val="100000"/>
              </a:lnSpc>
              <a:spcBef>
                <a:spcPts val="0"/>
              </a:spcBef>
              <a:spcAft>
                <a:spcPts val="0"/>
              </a:spcAft>
              <a:buClr>
                <a:schemeClr val="dk1"/>
              </a:buClr>
              <a:buSzPts val="1100"/>
              <a:buAutoNum type="alphaLcPeriod"/>
            </a:pPr>
            <a:r>
              <a:rPr lang="en-GB" dirty="0">
                <a:solidFill>
                  <a:schemeClr val="dk1"/>
                </a:solidFill>
              </a:rPr>
              <a:t>What possible actions can be taken to help fix this issue? Who could help? Aim for 2-4 different actions</a:t>
            </a:r>
            <a:endParaRPr dirty="0">
              <a:solidFill>
                <a:schemeClr val="dk1"/>
              </a:solidFill>
            </a:endParaRPr>
          </a:p>
          <a:p>
            <a:pPr marL="914400" lvl="1" indent="-298450" algn="l" rtl="0">
              <a:lnSpc>
                <a:spcPct val="100000"/>
              </a:lnSpc>
              <a:spcBef>
                <a:spcPts val="0"/>
              </a:spcBef>
              <a:spcAft>
                <a:spcPts val="0"/>
              </a:spcAft>
              <a:buClr>
                <a:schemeClr val="dk1"/>
              </a:buClr>
              <a:buSzPts val="1100"/>
              <a:buAutoNum type="alphaLcPeriod"/>
            </a:pPr>
            <a:r>
              <a:rPr lang="en-GB">
                <a:solidFill>
                  <a:schemeClr val="dk1"/>
                </a:solidFill>
              </a:rPr>
              <a:t>Ask students to </a:t>
            </a:r>
            <a:r>
              <a:rPr lang="en-GB" dirty="0">
                <a:solidFill>
                  <a:schemeClr val="dk1"/>
                </a:solidFill>
              </a:rPr>
              <a:t>evaluate the pros and cons of the possible actions</a:t>
            </a:r>
            <a:endParaRPr dirty="0">
              <a:solidFill>
                <a:schemeClr val="dk1"/>
              </a:solidFill>
            </a:endParaRPr>
          </a:p>
          <a:p>
            <a:pPr marL="914400" lvl="1" indent="-298450" algn="l" rtl="0">
              <a:lnSpc>
                <a:spcPct val="100000"/>
              </a:lnSpc>
              <a:spcBef>
                <a:spcPts val="0"/>
              </a:spcBef>
              <a:spcAft>
                <a:spcPts val="0"/>
              </a:spcAft>
              <a:buClr>
                <a:schemeClr val="dk1"/>
              </a:buClr>
              <a:buSzPts val="1100"/>
              <a:buAutoNum type="alphaLcPeriod"/>
            </a:pPr>
            <a:r>
              <a:rPr lang="en-GB" dirty="0">
                <a:solidFill>
                  <a:schemeClr val="dk1"/>
                </a:solidFill>
              </a:rPr>
              <a:t>Decide which action would be the most effective. </a:t>
            </a:r>
            <a:endParaRPr dirty="0">
              <a:solidFill>
                <a:schemeClr val="dk1"/>
              </a:solidFill>
            </a:endParaRPr>
          </a:p>
          <a:p>
            <a:pPr marL="914400" lvl="1" indent="-298450" algn="l" rtl="0">
              <a:lnSpc>
                <a:spcPct val="100000"/>
              </a:lnSpc>
              <a:spcBef>
                <a:spcPts val="0"/>
              </a:spcBef>
              <a:spcAft>
                <a:spcPts val="0"/>
              </a:spcAft>
              <a:buClr>
                <a:schemeClr val="dk1"/>
              </a:buClr>
              <a:buSzPts val="1100"/>
              <a:buAutoNum type="alphaLcPeriod"/>
            </a:pPr>
            <a:r>
              <a:rPr lang="en-GB" dirty="0">
                <a:solidFill>
                  <a:schemeClr val="dk1"/>
                </a:solidFill>
              </a:rPr>
              <a:t>Explain what the potential impact of their action/s could be</a:t>
            </a:r>
            <a:endParaRPr dirty="0">
              <a:solidFill>
                <a:schemeClr val="dk1"/>
              </a:solidFill>
            </a:endParaRPr>
          </a:p>
          <a:p>
            <a:pPr marL="914400" lvl="1" indent="-298450" algn="l" rtl="0">
              <a:lnSpc>
                <a:spcPct val="100000"/>
              </a:lnSpc>
              <a:spcBef>
                <a:spcPts val="0"/>
              </a:spcBef>
              <a:spcAft>
                <a:spcPts val="0"/>
              </a:spcAft>
              <a:buClr>
                <a:schemeClr val="dk1"/>
              </a:buClr>
              <a:buSzPts val="1100"/>
              <a:buAutoNum type="alphaLcPeriod"/>
            </a:pPr>
            <a:r>
              <a:rPr lang="en-GB" dirty="0">
                <a:solidFill>
                  <a:schemeClr val="dk1"/>
                </a:solidFill>
              </a:rPr>
              <a:t>Encourage creativity and collaboration, and remind them to consider realistic and achievable goals.</a:t>
            </a:r>
            <a:endParaRPr dirty="0">
              <a:solidFill>
                <a:schemeClr val="dk1"/>
              </a:solidFill>
            </a:endParaRPr>
          </a:p>
          <a:p>
            <a:pPr marL="0" lvl="0" indent="0" algn="l" rtl="0">
              <a:lnSpc>
                <a:spcPct val="100000"/>
              </a:lnSpc>
              <a:spcBef>
                <a:spcPts val="0"/>
              </a:spcBef>
              <a:spcAft>
                <a:spcPts val="0"/>
              </a:spcAft>
              <a:buNone/>
            </a:pPr>
            <a:endParaRPr dirty="0">
              <a:solidFill>
                <a:schemeClr val="dk1"/>
              </a:solidFill>
            </a:endParaRPr>
          </a:p>
          <a:p>
            <a:pPr marL="0" lvl="0" indent="0" algn="l" rtl="0">
              <a:lnSpc>
                <a:spcPct val="100000"/>
              </a:lnSpc>
              <a:spcBef>
                <a:spcPts val="0"/>
              </a:spcBef>
              <a:spcAft>
                <a:spcPts val="0"/>
              </a:spcAft>
              <a:buNone/>
            </a:pPr>
            <a:r>
              <a:rPr lang="en-GB" dirty="0">
                <a:solidFill>
                  <a:schemeClr val="dk1"/>
                </a:solidFill>
              </a:rPr>
              <a:t>Each group could then present their social action project ideas to the class. Students should explain their chosen issue, most effective action, and the potential impact of their project. Encourage feedback and discussion among the students. Depending on the plans, some students/classes may feel inspired to act on these changes. </a:t>
            </a:r>
            <a:endParaRPr dirty="0">
              <a:solidFill>
                <a:schemeClr val="dk1"/>
              </a:solidFill>
            </a:endParaRPr>
          </a:p>
        </p:txBody>
      </p:sp>
      <p:sp>
        <p:nvSpPr>
          <p:cNvPr id="196" name="Google Shape;196;g2517be987eb_0_6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2" name="Google Shape;52;p1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200"/>
              </a:spcBef>
              <a:spcAft>
                <a:spcPts val="0"/>
              </a:spcAft>
              <a:buClr>
                <a:schemeClr val="dk1"/>
              </a:buClr>
              <a:buSzPts val="1400"/>
              <a:buChar char="○"/>
              <a:defRPr/>
            </a:lvl2pPr>
            <a:lvl3pPr marL="1371600" lvl="2" indent="-317500" algn="l" rtl="0">
              <a:lnSpc>
                <a:spcPct val="90000"/>
              </a:lnSpc>
              <a:spcBef>
                <a:spcPts val="1200"/>
              </a:spcBef>
              <a:spcAft>
                <a:spcPts val="0"/>
              </a:spcAft>
              <a:buClr>
                <a:schemeClr val="dk1"/>
              </a:buClr>
              <a:buSzPts val="1400"/>
              <a:buChar char="■"/>
              <a:defRPr/>
            </a:lvl3pPr>
            <a:lvl4pPr marL="1828800" lvl="3" indent="-317500" algn="l" rtl="0">
              <a:lnSpc>
                <a:spcPct val="90000"/>
              </a:lnSpc>
              <a:spcBef>
                <a:spcPts val="1200"/>
              </a:spcBef>
              <a:spcAft>
                <a:spcPts val="0"/>
              </a:spcAft>
              <a:buClr>
                <a:schemeClr val="dk1"/>
              </a:buClr>
              <a:buSzPts val="1400"/>
              <a:buChar char="●"/>
              <a:defRPr/>
            </a:lvl4pPr>
            <a:lvl5pPr marL="2286000" lvl="4" indent="-317500" algn="l" rtl="0">
              <a:lnSpc>
                <a:spcPct val="90000"/>
              </a:lnSpc>
              <a:spcBef>
                <a:spcPts val="1200"/>
              </a:spcBef>
              <a:spcAft>
                <a:spcPts val="0"/>
              </a:spcAft>
              <a:buClr>
                <a:schemeClr val="dk1"/>
              </a:buClr>
              <a:buSzPts val="1400"/>
              <a:buChar char="○"/>
              <a:defRPr/>
            </a:lvl5pPr>
            <a:lvl6pPr marL="2743200" lvl="5" indent="-317500" algn="l" rtl="0">
              <a:lnSpc>
                <a:spcPct val="90000"/>
              </a:lnSpc>
              <a:spcBef>
                <a:spcPts val="1200"/>
              </a:spcBef>
              <a:spcAft>
                <a:spcPts val="0"/>
              </a:spcAft>
              <a:buClr>
                <a:schemeClr val="dk1"/>
              </a:buClr>
              <a:buSzPts val="1400"/>
              <a:buChar char="■"/>
              <a:defRPr/>
            </a:lvl6pPr>
            <a:lvl7pPr marL="3200400" lvl="6" indent="-317500" algn="l" rtl="0">
              <a:lnSpc>
                <a:spcPct val="90000"/>
              </a:lnSpc>
              <a:spcBef>
                <a:spcPts val="1200"/>
              </a:spcBef>
              <a:spcAft>
                <a:spcPts val="0"/>
              </a:spcAft>
              <a:buClr>
                <a:schemeClr val="dk1"/>
              </a:buClr>
              <a:buSzPts val="1400"/>
              <a:buChar char="●"/>
              <a:defRPr/>
            </a:lvl7pPr>
            <a:lvl8pPr marL="3657600" lvl="7" indent="-317500" algn="l" rtl="0">
              <a:lnSpc>
                <a:spcPct val="90000"/>
              </a:lnSpc>
              <a:spcBef>
                <a:spcPts val="1200"/>
              </a:spcBef>
              <a:spcAft>
                <a:spcPts val="0"/>
              </a:spcAft>
              <a:buClr>
                <a:schemeClr val="dk1"/>
              </a:buClr>
              <a:buSzPts val="1400"/>
              <a:buChar char="○"/>
              <a:defRPr/>
            </a:lvl8pPr>
            <a:lvl9pPr marL="4114800" lvl="8" indent="-317500" algn="l" rtl="0">
              <a:lnSpc>
                <a:spcPct val="90000"/>
              </a:lnSpc>
              <a:spcBef>
                <a:spcPts val="1200"/>
              </a:spcBef>
              <a:spcAft>
                <a:spcPts val="1200"/>
              </a:spcAft>
              <a:buClr>
                <a:schemeClr val="dk1"/>
              </a:buClr>
              <a:buSzPts val="1400"/>
              <a:buChar char="■"/>
              <a:defRPr/>
            </a:lvl9pPr>
          </a:lstStyle>
          <a:p>
            <a:endParaRPr/>
          </a:p>
        </p:txBody>
      </p:sp>
      <p:sp>
        <p:nvSpPr>
          <p:cNvPr id="53" name="Google Shape;53;p1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54" name="Google Shape;54;p1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55" name="Google Shape;55;p1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0"/>
        <p:cNvGrpSpPr/>
        <p:nvPr/>
      </p:nvGrpSpPr>
      <p:grpSpPr>
        <a:xfrm>
          <a:off x="0" y="0"/>
          <a:ext cx="0" cy="0"/>
          <a:chOff x="0" y="0"/>
          <a:chExt cx="0" cy="0"/>
        </a:xfrm>
      </p:grpSpPr>
      <p:sp>
        <p:nvSpPr>
          <p:cNvPr id="61" name="Google Shape;61;p15"/>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62" name="Google Shape;62;p15"/>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63" name="Google Shape;63;p15"/>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4" name="Google Shape;64;p15"/>
          <p:cNvSpPr txBox="1">
            <a:spLocks noGrp="1"/>
          </p:cNvSpPr>
          <p:nvPr>
            <p:ph type="title"/>
          </p:nvPr>
        </p:nvSpPr>
        <p:spPr>
          <a:xfrm>
            <a:off x="1680301" y="1188925"/>
            <a:ext cx="5783400" cy="1457400"/>
          </a:xfrm>
          <a:prstGeom prst="rect">
            <a:avLst/>
          </a:prstGeom>
        </p:spPr>
        <p:txBody>
          <a:bodyPr spcFirstLastPara="1" wrap="square" lIns="93500" tIns="93500" rIns="93500" bIns="93500" anchor="b" anchorCtr="0">
            <a:noAutofit/>
          </a:bodyPr>
          <a:lstStyle>
            <a:lvl1pPr lvl="0" algn="ctr" rtl="0">
              <a:spcBef>
                <a:spcPts val="0"/>
              </a:spcBef>
              <a:spcAft>
                <a:spcPts val="0"/>
              </a:spcAft>
              <a:buSzPts val="4100"/>
              <a:buNone/>
              <a:defRPr sz="4100"/>
            </a:lvl1pPr>
            <a:lvl2pPr lvl="1" algn="ctr" rtl="0">
              <a:spcBef>
                <a:spcPts val="0"/>
              </a:spcBef>
              <a:spcAft>
                <a:spcPts val="0"/>
              </a:spcAft>
              <a:buSzPts val="4100"/>
              <a:buNone/>
              <a:defRPr sz="4100"/>
            </a:lvl2pPr>
            <a:lvl3pPr lvl="2" algn="ctr" rtl="0">
              <a:spcBef>
                <a:spcPts val="0"/>
              </a:spcBef>
              <a:spcAft>
                <a:spcPts val="0"/>
              </a:spcAft>
              <a:buSzPts val="4100"/>
              <a:buNone/>
              <a:defRPr sz="4100"/>
            </a:lvl3pPr>
            <a:lvl4pPr lvl="3" algn="ctr" rtl="0">
              <a:spcBef>
                <a:spcPts val="0"/>
              </a:spcBef>
              <a:spcAft>
                <a:spcPts val="0"/>
              </a:spcAft>
              <a:buSzPts val="4100"/>
              <a:buNone/>
              <a:defRPr sz="4100"/>
            </a:lvl4pPr>
            <a:lvl5pPr lvl="4" algn="ctr" rtl="0">
              <a:spcBef>
                <a:spcPts val="0"/>
              </a:spcBef>
              <a:spcAft>
                <a:spcPts val="0"/>
              </a:spcAft>
              <a:buSzPts val="4100"/>
              <a:buNone/>
              <a:defRPr sz="4100"/>
            </a:lvl5pPr>
            <a:lvl6pPr lvl="5" algn="ctr" rtl="0">
              <a:spcBef>
                <a:spcPts val="0"/>
              </a:spcBef>
              <a:spcAft>
                <a:spcPts val="0"/>
              </a:spcAft>
              <a:buSzPts val="4100"/>
              <a:buNone/>
              <a:defRPr sz="4100"/>
            </a:lvl6pPr>
            <a:lvl7pPr lvl="6" algn="ctr" rtl="0">
              <a:spcBef>
                <a:spcPts val="0"/>
              </a:spcBef>
              <a:spcAft>
                <a:spcPts val="0"/>
              </a:spcAft>
              <a:buSzPts val="4100"/>
              <a:buNone/>
              <a:defRPr sz="4100"/>
            </a:lvl7pPr>
            <a:lvl8pPr lvl="7" algn="ctr" rtl="0">
              <a:spcBef>
                <a:spcPts val="0"/>
              </a:spcBef>
              <a:spcAft>
                <a:spcPts val="0"/>
              </a:spcAft>
              <a:buSzPts val="4100"/>
              <a:buNone/>
              <a:defRPr sz="4100"/>
            </a:lvl8pPr>
            <a:lvl9pPr lvl="8" algn="ctr" rtl="0">
              <a:spcBef>
                <a:spcPts val="0"/>
              </a:spcBef>
              <a:spcAft>
                <a:spcPts val="0"/>
              </a:spcAft>
              <a:buSzPts val="4100"/>
              <a:buNone/>
              <a:defRPr sz="4100"/>
            </a:lvl9pPr>
          </a:lstStyle>
          <a:p>
            <a:endParaRPr/>
          </a:p>
        </p:txBody>
      </p:sp>
      <p:sp>
        <p:nvSpPr>
          <p:cNvPr id="65" name="Google Shape;65;p15"/>
          <p:cNvSpPr txBox="1">
            <a:spLocks noGrp="1"/>
          </p:cNvSpPr>
          <p:nvPr>
            <p:ph type="subTitle" idx="1"/>
          </p:nvPr>
        </p:nvSpPr>
        <p:spPr>
          <a:xfrm>
            <a:off x="1680301" y="3049450"/>
            <a:ext cx="5783400" cy="909000"/>
          </a:xfrm>
          <a:prstGeom prst="rect">
            <a:avLst/>
          </a:prstGeom>
        </p:spPr>
        <p:txBody>
          <a:bodyPr spcFirstLastPara="1" wrap="square" lIns="93500" tIns="93500" rIns="93500" bIns="93500" anchor="t" anchorCtr="0">
            <a:noAutofit/>
          </a:bodyPr>
          <a:lstStyle>
            <a:lvl1pPr lvl="0"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9pPr>
          </a:lstStyle>
          <a:p>
            <a:endParaRPr/>
          </a:p>
        </p:txBody>
      </p:sp>
      <p:sp>
        <p:nvSpPr>
          <p:cNvPr id="66" name="Google Shape;66;p15"/>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7"/>
        <p:cNvGrpSpPr/>
        <p:nvPr/>
      </p:nvGrpSpPr>
      <p:grpSpPr>
        <a:xfrm>
          <a:off x="0" y="0"/>
          <a:ext cx="0" cy="0"/>
          <a:chOff x="0" y="0"/>
          <a:chExt cx="0" cy="0"/>
        </a:xfrm>
      </p:grpSpPr>
      <p:cxnSp>
        <p:nvCxnSpPr>
          <p:cNvPr id="68" name="Google Shape;68;p16"/>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9" name="Google Shape;69;p16"/>
          <p:cNvSpPr txBox="1">
            <a:spLocks noGrp="1"/>
          </p:cNvSpPr>
          <p:nvPr>
            <p:ph type="title"/>
          </p:nvPr>
        </p:nvSpPr>
        <p:spPr>
          <a:xfrm>
            <a:off x="480750" y="1764950"/>
            <a:ext cx="8222100" cy="907500"/>
          </a:xfrm>
          <a:prstGeom prst="rect">
            <a:avLst/>
          </a:prstGeom>
        </p:spPr>
        <p:txBody>
          <a:bodyPr spcFirstLastPara="1" wrap="square" lIns="93500" tIns="93500" rIns="93500" bIns="93500" anchor="b" anchorCtr="0">
            <a:noAutofit/>
          </a:bodyPr>
          <a:lstStyle>
            <a:lvl1pPr lvl="0" algn="ctr" rtl="0">
              <a:spcBef>
                <a:spcPts val="0"/>
              </a:spcBef>
              <a:spcAft>
                <a:spcPts val="0"/>
              </a:spcAft>
              <a:buSzPts val="4900"/>
              <a:buNone/>
              <a:defRPr sz="4900"/>
            </a:lvl1pPr>
            <a:lvl2pPr lvl="1" algn="ctr" rtl="0">
              <a:spcBef>
                <a:spcPts val="0"/>
              </a:spcBef>
              <a:spcAft>
                <a:spcPts val="0"/>
              </a:spcAft>
              <a:buSzPts val="4900"/>
              <a:buNone/>
              <a:defRPr sz="4900"/>
            </a:lvl2pPr>
            <a:lvl3pPr lvl="2" algn="ctr" rtl="0">
              <a:spcBef>
                <a:spcPts val="0"/>
              </a:spcBef>
              <a:spcAft>
                <a:spcPts val="0"/>
              </a:spcAft>
              <a:buSzPts val="4900"/>
              <a:buNone/>
              <a:defRPr sz="4900"/>
            </a:lvl3pPr>
            <a:lvl4pPr lvl="3" algn="ctr" rtl="0">
              <a:spcBef>
                <a:spcPts val="0"/>
              </a:spcBef>
              <a:spcAft>
                <a:spcPts val="0"/>
              </a:spcAft>
              <a:buSzPts val="4900"/>
              <a:buNone/>
              <a:defRPr sz="4900"/>
            </a:lvl4pPr>
            <a:lvl5pPr lvl="4" algn="ctr" rtl="0">
              <a:spcBef>
                <a:spcPts val="0"/>
              </a:spcBef>
              <a:spcAft>
                <a:spcPts val="0"/>
              </a:spcAft>
              <a:buSzPts val="4900"/>
              <a:buNone/>
              <a:defRPr sz="4900"/>
            </a:lvl5pPr>
            <a:lvl6pPr lvl="5" algn="ctr" rtl="0">
              <a:spcBef>
                <a:spcPts val="0"/>
              </a:spcBef>
              <a:spcAft>
                <a:spcPts val="0"/>
              </a:spcAft>
              <a:buSzPts val="4900"/>
              <a:buNone/>
              <a:defRPr sz="4900"/>
            </a:lvl6pPr>
            <a:lvl7pPr lvl="6" algn="ctr" rtl="0">
              <a:spcBef>
                <a:spcPts val="0"/>
              </a:spcBef>
              <a:spcAft>
                <a:spcPts val="0"/>
              </a:spcAft>
              <a:buSzPts val="4900"/>
              <a:buNone/>
              <a:defRPr sz="4900"/>
            </a:lvl7pPr>
            <a:lvl8pPr lvl="7" algn="ctr" rtl="0">
              <a:spcBef>
                <a:spcPts val="0"/>
              </a:spcBef>
              <a:spcAft>
                <a:spcPts val="0"/>
              </a:spcAft>
              <a:buSzPts val="4900"/>
              <a:buNone/>
              <a:defRPr sz="4900"/>
            </a:lvl8pPr>
            <a:lvl9pPr lvl="8" algn="ctr" rtl="0">
              <a:spcBef>
                <a:spcPts val="0"/>
              </a:spcBef>
              <a:spcAft>
                <a:spcPts val="0"/>
              </a:spcAft>
              <a:buSzPts val="4900"/>
              <a:buNone/>
              <a:defRPr sz="4900"/>
            </a:lvl9pPr>
          </a:lstStyle>
          <a:p>
            <a:endParaRPr/>
          </a:p>
        </p:txBody>
      </p:sp>
      <p:sp>
        <p:nvSpPr>
          <p:cNvPr id="70" name="Google Shape;70;p16"/>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1"/>
        <p:cNvGrpSpPr/>
        <p:nvPr/>
      </p:nvGrpSpPr>
      <p:grpSpPr>
        <a:xfrm>
          <a:off x="0" y="0"/>
          <a:ext cx="0" cy="0"/>
          <a:chOff x="0" y="0"/>
          <a:chExt cx="0" cy="0"/>
        </a:xfrm>
      </p:grpSpPr>
      <p:cxnSp>
        <p:nvCxnSpPr>
          <p:cNvPr id="72" name="Google Shape;72;p17"/>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3" name="Google Shape;73;p17"/>
          <p:cNvSpPr txBox="1">
            <a:spLocks noGrp="1"/>
          </p:cNvSpPr>
          <p:nvPr>
            <p:ph type="title"/>
          </p:nvPr>
        </p:nvSpPr>
        <p:spPr>
          <a:xfrm>
            <a:off x="387900" y="458025"/>
            <a:ext cx="8368200" cy="686100"/>
          </a:xfrm>
          <a:prstGeom prst="rect">
            <a:avLst/>
          </a:prstGeom>
        </p:spPr>
        <p:txBody>
          <a:bodyPr spcFirstLastPara="1" wrap="square" lIns="93500" tIns="93500" rIns="93500" bIns="93500" anchor="b"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74" name="Google Shape;74;p17"/>
          <p:cNvSpPr txBox="1">
            <a:spLocks noGrp="1"/>
          </p:cNvSpPr>
          <p:nvPr>
            <p:ph type="body" idx="1"/>
          </p:nvPr>
        </p:nvSpPr>
        <p:spPr>
          <a:xfrm>
            <a:off x="387900" y="1489824"/>
            <a:ext cx="8368200" cy="3078900"/>
          </a:xfrm>
          <a:prstGeom prst="rect">
            <a:avLst/>
          </a:prstGeom>
        </p:spPr>
        <p:txBody>
          <a:bodyPr spcFirstLastPara="1" wrap="square" lIns="93500" tIns="93500" rIns="93500" bIns="93500" anchor="t" anchorCtr="0">
            <a:noAutofit/>
          </a:bodyPr>
          <a:lstStyle>
            <a:lvl1pPr marL="457200" lvl="0" indent="-342900" rtl="0">
              <a:spcBef>
                <a:spcPts val="0"/>
              </a:spcBef>
              <a:spcAft>
                <a:spcPts val="0"/>
              </a:spcAft>
              <a:buSzPts val="1800"/>
              <a:buChar char="●"/>
              <a:defRPr/>
            </a:lvl1pPr>
            <a:lvl2pPr marL="914400" lvl="1" indent="-317500" rtl="0">
              <a:spcBef>
                <a:spcPts val="1700"/>
              </a:spcBef>
              <a:spcAft>
                <a:spcPts val="0"/>
              </a:spcAft>
              <a:buSzPts val="1400"/>
              <a:buChar char="○"/>
              <a:defRPr/>
            </a:lvl2pPr>
            <a:lvl3pPr marL="1371600" lvl="2" indent="-317500" rtl="0">
              <a:spcBef>
                <a:spcPts val="1700"/>
              </a:spcBef>
              <a:spcAft>
                <a:spcPts val="0"/>
              </a:spcAft>
              <a:buSzPts val="1400"/>
              <a:buChar char="■"/>
              <a:defRPr/>
            </a:lvl3pPr>
            <a:lvl4pPr marL="1828800" lvl="3" indent="-317500" rtl="0">
              <a:spcBef>
                <a:spcPts val="1700"/>
              </a:spcBef>
              <a:spcAft>
                <a:spcPts val="0"/>
              </a:spcAft>
              <a:buSzPts val="1400"/>
              <a:buChar char="●"/>
              <a:defRPr/>
            </a:lvl4pPr>
            <a:lvl5pPr marL="2286000" lvl="4" indent="-317500" rtl="0">
              <a:spcBef>
                <a:spcPts val="1700"/>
              </a:spcBef>
              <a:spcAft>
                <a:spcPts val="0"/>
              </a:spcAft>
              <a:buSzPts val="1400"/>
              <a:buChar char="○"/>
              <a:defRPr/>
            </a:lvl5pPr>
            <a:lvl6pPr marL="2743200" lvl="5" indent="-317500" rtl="0">
              <a:spcBef>
                <a:spcPts val="1700"/>
              </a:spcBef>
              <a:spcAft>
                <a:spcPts val="0"/>
              </a:spcAft>
              <a:buSzPts val="1400"/>
              <a:buChar char="■"/>
              <a:defRPr/>
            </a:lvl6pPr>
            <a:lvl7pPr marL="3200400" lvl="6" indent="-317500" rtl="0">
              <a:spcBef>
                <a:spcPts val="1700"/>
              </a:spcBef>
              <a:spcAft>
                <a:spcPts val="0"/>
              </a:spcAft>
              <a:buSzPts val="1400"/>
              <a:buChar char="●"/>
              <a:defRPr/>
            </a:lvl7pPr>
            <a:lvl8pPr marL="3657600" lvl="7" indent="-317500" rtl="0">
              <a:spcBef>
                <a:spcPts val="1700"/>
              </a:spcBef>
              <a:spcAft>
                <a:spcPts val="0"/>
              </a:spcAft>
              <a:buSzPts val="1400"/>
              <a:buChar char="○"/>
              <a:defRPr/>
            </a:lvl8pPr>
            <a:lvl9pPr marL="4114800" lvl="8" indent="-317500" rtl="0">
              <a:spcBef>
                <a:spcPts val="1700"/>
              </a:spcBef>
              <a:spcAft>
                <a:spcPts val="1700"/>
              </a:spcAft>
              <a:buSzPts val="1400"/>
              <a:buChar char="■"/>
              <a:defRPr/>
            </a:lvl9pPr>
          </a:lstStyle>
          <a:p>
            <a:endParaRPr/>
          </a:p>
        </p:txBody>
      </p:sp>
      <p:sp>
        <p:nvSpPr>
          <p:cNvPr id="75" name="Google Shape;75;p17"/>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6"/>
        <p:cNvGrpSpPr/>
        <p:nvPr/>
      </p:nvGrpSpPr>
      <p:grpSpPr>
        <a:xfrm>
          <a:off x="0" y="0"/>
          <a:ext cx="0" cy="0"/>
          <a:chOff x="0" y="0"/>
          <a:chExt cx="0" cy="0"/>
        </a:xfrm>
      </p:grpSpPr>
      <p:cxnSp>
        <p:nvCxnSpPr>
          <p:cNvPr id="77" name="Google Shape;77;p18"/>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8" name="Google Shape;78;p18"/>
          <p:cNvSpPr txBox="1">
            <a:spLocks noGrp="1"/>
          </p:cNvSpPr>
          <p:nvPr>
            <p:ph type="title"/>
          </p:nvPr>
        </p:nvSpPr>
        <p:spPr>
          <a:xfrm>
            <a:off x="387900" y="458025"/>
            <a:ext cx="8368200" cy="686100"/>
          </a:xfrm>
          <a:prstGeom prst="rect">
            <a:avLst/>
          </a:prstGeom>
        </p:spPr>
        <p:txBody>
          <a:bodyPr spcFirstLastPara="1" wrap="square" lIns="93500" tIns="93500" rIns="93500" bIns="93500" anchor="b"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79" name="Google Shape;79;p18"/>
          <p:cNvSpPr txBox="1">
            <a:spLocks noGrp="1"/>
          </p:cNvSpPr>
          <p:nvPr>
            <p:ph type="body" idx="1"/>
          </p:nvPr>
        </p:nvSpPr>
        <p:spPr>
          <a:xfrm>
            <a:off x="387900" y="1489825"/>
            <a:ext cx="3999900" cy="3078900"/>
          </a:xfrm>
          <a:prstGeom prst="rect">
            <a:avLst/>
          </a:prstGeom>
        </p:spPr>
        <p:txBody>
          <a:bodyPr spcFirstLastPara="1" wrap="square" lIns="93500" tIns="93500" rIns="93500" bIns="93500" anchor="t" anchorCtr="0">
            <a:noAutofit/>
          </a:bodyPr>
          <a:lstStyle>
            <a:lvl1pPr marL="457200" lvl="0" indent="-317500" rtl="0">
              <a:spcBef>
                <a:spcPts val="0"/>
              </a:spcBef>
              <a:spcAft>
                <a:spcPts val="0"/>
              </a:spcAft>
              <a:buSzPts val="1400"/>
              <a:buChar char="●"/>
              <a:defRPr sz="1400"/>
            </a:lvl1pPr>
            <a:lvl2pPr marL="914400" lvl="1" indent="-304800" rtl="0">
              <a:spcBef>
                <a:spcPts val="1700"/>
              </a:spcBef>
              <a:spcAft>
                <a:spcPts val="0"/>
              </a:spcAft>
              <a:buSzPts val="1200"/>
              <a:buChar char="○"/>
              <a:defRPr sz="1200"/>
            </a:lvl2pPr>
            <a:lvl3pPr marL="1371600" lvl="2" indent="-304800" rtl="0">
              <a:spcBef>
                <a:spcPts val="1700"/>
              </a:spcBef>
              <a:spcAft>
                <a:spcPts val="0"/>
              </a:spcAft>
              <a:buSzPts val="1200"/>
              <a:buChar char="■"/>
              <a:defRPr sz="1200"/>
            </a:lvl3pPr>
            <a:lvl4pPr marL="1828800" lvl="3" indent="-304800" rtl="0">
              <a:spcBef>
                <a:spcPts val="1700"/>
              </a:spcBef>
              <a:spcAft>
                <a:spcPts val="0"/>
              </a:spcAft>
              <a:buSzPts val="1200"/>
              <a:buChar char="●"/>
              <a:defRPr sz="1200"/>
            </a:lvl4pPr>
            <a:lvl5pPr marL="2286000" lvl="4" indent="-304800" rtl="0">
              <a:spcBef>
                <a:spcPts val="1700"/>
              </a:spcBef>
              <a:spcAft>
                <a:spcPts val="0"/>
              </a:spcAft>
              <a:buSzPts val="1200"/>
              <a:buChar char="○"/>
              <a:defRPr sz="1200"/>
            </a:lvl5pPr>
            <a:lvl6pPr marL="2743200" lvl="5" indent="-304800" rtl="0">
              <a:spcBef>
                <a:spcPts val="1700"/>
              </a:spcBef>
              <a:spcAft>
                <a:spcPts val="0"/>
              </a:spcAft>
              <a:buSzPts val="1200"/>
              <a:buChar char="■"/>
              <a:defRPr sz="1200"/>
            </a:lvl6pPr>
            <a:lvl7pPr marL="3200400" lvl="6" indent="-304800" rtl="0">
              <a:spcBef>
                <a:spcPts val="1700"/>
              </a:spcBef>
              <a:spcAft>
                <a:spcPts val="0"/>
              </a:spcAft>
              <a:buSzPts val="1200"/>
              <a:buChar char="●"/>
              <a:defRPr sz="1200"/>
            </a:lvl7pPr>
            <a:lvl8pPr marL="3657600" lvl="7" indent="-304800" rtl="0">
              <a:spcBef>
                <a:spcPts val="1700"/>
              </a:spcBef>
              <a:spcAft>
                <a:spcPts val="0"/>
              </a:spcAft>
              <a:buSzPts val="1200"/>
              <a:buChar char="○"/>
              <a:defRPr sz="1200"/>
            </a:lvl8pPr>
            <a:lvl9pPr marL="4114800" lvl="8" indent="-304800" rtl="0">
              <a:spcBef>
                <a:spcPts val="1700"/>
              </a:spcBef>
              <a:spcAft>
                <a:spcPts val="1700"/>
              </a:spcAft>
              <a:buSzPts val="1200"/>
              <a:buChar char="■"/>
              <a:defRPr sz="1200"/>
            </a:lvl9pPr>
          </a:lstStyle>
          <a:p>
            <a:endParaRPr/>
          </a:p>
        </p:txBody>
      </p:sp>
      <p:sp>
        <p:nvSpPr>
          <p:cNvPr id="80" name="Google Shape;80;p18"/>
          <p:cNvSpPr txBox="1">
            <a:spLocks noGrp="1"/>
          </p:cNvSpPr>
          <p:nvPr>
            <p:ph type="body" idx="2"/>
          </p:nvPr>
        </p:nvSpPr>
        <p:spPr>
          <a:xfrm>
            <a:off x="4756200" y="1489825"/>
            <a:ext cx="3999900" cy="3078900"/>
          </a:xfrm>
          <a:prstGeom prst="rect">
            <a:avLst/>
          </a:prstGeom>
        </p:spPr>
        <p:txBody>
          <a:bodyPr spcFirstLastPara="1" wrap="square" lIns="93500" tIns="93500" rIns="93500" bIns="93500" anchor="t" anchorCtr="0">
            <a:noAutofit/>
          </a:bodyPr>
          <a:lstStyle>
            <a:lvl1pPr marL="457200" lvl="0" indent="-317500" rtl="0">
              <a:spcBef>
                <a:spcPts val="0"/>
              </a:spcBef>
              <a:spcAft>
                <a:spcPts val="0"/>
              </a:spcAft>
              <a:buSzPts val="1400"/>
              <a:buChar char="●"/>
              <a:defRPr sz="1400"/>
            </a:lvl1pPr>
            <a:lvl2pPr marL="914400" lvl="1" indent="-304800" rtl="0">
              <a:spcBef>
                <a:spcPts val="1700"/>
              </a:spcBef>
              <a:spcAft>
                <a:spcPts val="0"/>
              </a:spcAft>
              <a:buSzPts val="1200"/>
              <a:buChar char="○"/>
              <a:defRPr sz="1200"/>
            </a:lvl2pPr>
            <a:lvl3pPr marL="1371600" lvl="2" indent="-304800" rtl="0">
              <a:spcBef>
                <a:spcPts val="1700"/>
              </a:spcBef>
              <a:spcAft>
                <a:spcPts val="0"/>
              </a:spcAft>
              <a:buSzPts val="1200"/>
              <a:buChar char="■"/>
              <a:defRPr sz="1200"/>
            </a:lvl3pPr>
            <a:lvl4pPr marL="1828800" lvl="3" indent="-304800" rtl="0">
              <a:spcBef>
                <a:spcPts val="1700"/>
              </a:spcBef>
              <a:spcAft>
                <a:spcPts val="0"/>
              </a:spcAft>
              <a:buSzPts val="1200"/>
              <a:buChar char="●"/>
              <a:defRPr sz="1200"/>
            </a:lvl4pPr>
            <a:lvl5pPr marL="2286000" lvl="4" indent="-304800" rtl="0">
              <a:spcBef>
                <a:spcPts val="1700"/>
              </a:spcBef>
              <a:spcAft>
                <a:spcPts val="0"/>
              </a:spcAft>
              <a:buSzPts val="1200"/>
              <a:buChar char="○"/>
              <a:defRPr sz="1200"/>
            </a:lvl5pPr>
            <a:lvl6pPr marL="2743200" lvl="5" indent="-304800" rtl="0">
              <a:spcBef>
                <a:spcPts val="1700"/>
              </a:spcBef>
              <a:spcAft>
                <a:spcPts val="0"/>
              </a:spcAft>
              <a:buSzPts val="1200"/>
              <a:buChar char="■"/>
              <a:defRPr sz="1200"/>
            </a:lvl6pPr>
            <a:lvl7pPr marL="3200400" lvl="6" indent="-304800" rtl="0">
              <a:spcBef>
                <a:spcPts val="1700"/>
              </a:spcBef>
              <a:spcAft>
                <a:spcPts val="0"/>
              </a:spcAft>
              <a:buSzPts val="1200"/>
              <a:buChar char="●"/>
              <a:defRPr sz="1200"/>
            </a:lvl7pPr>
            <a:lvl8pPr marL="3657600" lvl="7" indent="-304800" rtl="0">
              <a:spcBef>
                <a:spcPts val="1700"/>
              </a:spcBef>
              <a:spcAft>
                <a:spcPts val="0"/>
              </a:spcAft>
              <a:buSzPts val="1200"/>
              <a:buChar char="○"/>
              <a:defRPr sz="1200"/>
            </a:lvl8pPr>
            <a:lvl9pPr marL="4114800" lvl="8" indent="-304800" rtl="0">
              <a:spcBef>
                <a:spcPts val="1700"/>
              </a:spcBef>
              <a:spcAft>
                <a:spcPts val="1700"/>
              </a:spcAft>
              <a:buSzPts val="1200"/>
              <a:buChar char="■"/>
              <a:defRPr sz="1200"/>
            </a:lvl9pPr>
          </a:lstStyle>
          <a:p>
            <a:endParaRPr/>
          </a:p>
        </p:txBody>
      </p:sp>
      <p:sp>
        <p:nvSpPr>
          <p:cNvPr id="81" name="Google Shape;81;p18"/>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2"/>
        <p:cNvGrpSpPr/>
        <p:nvPr/>
      </p:nvGrpSpPr>
      <p:grpSpPr>
        <a:xfrm>
          <a:off x="0" y="0"/>
          <a:ext cx="0" cy="0"/>
          <a:chOff x="0" y="0"/>
          <a:chExt cx="0" cy="0"/>
        </a:xfrm>
      </p:grpSpPr>
      <p:sp>
        <p:nvSpPr>
          <p:cNvPr id="83" name="Google Shape;83;p19"/>
          <p:cNvSpPr txBox="1">
            <a:spLocks noGrp="1"/>
          </p:cNvSpPr>
          <p:nvPr>
            <p:ph type="title"/>
          </p:nvPr>
        </p:nvSpPr>
        <p:spPr>
          <a:xfrm>
            <a:off x="387900" y="458025"/>
            <a:ext cx="8368200" cy="686100"/>
          </a:xfrm>
          <a:prstGeom prst="rect">
            <a:avLst/>
          </a:prstGeom>
        </p:spPr>
        <p:txBody>
          <a:bodyPr spcFirstLastPara="1" wrap="square" lIns="93500" tIns="93500" rIns="93500" bIns="93500" anchor="b"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84" name="Google Shape;84;p19"/>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5"/>
        <p:cNvGrpSpPr/>
        <p:nvPr/>
      </p:nvGrpSpPr>
      <p:grpSpPr>
        <a:xfrm>
          <a:off x="0" y="0"/>
          <a:ext cx="0" cy="0"/>
          <a:chOff x="0" y="0"/>
          <a:chExt cx="0" cy="0"/>
        </a:xfrm>
      </p:grpSpPr>
      <p:cxnSp>
        <p:nvCxnSpPr>
          <p:cNvPr id="86" name="Google Shape;86;p20"/>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87" name="Google Shape;87;p20"/>
          <p:cNvSpPr txBox="1">
            <a:spLocks noGrp="1"/>
          </p:cNvSpPr>
          <p:nvPr>
            <p:ph type="title"/>
          </p:nvPr>
        </p:nvSpPr>
        <p:spPr>
          <a:xfrm>
            <a:off x="387900" y="555600"/>
            <a:ext cx="2808000" cy="755700"/>
          </a:xfrm>
          <a:prstGeom prst="rect">
            <a:avLst/>
          </a:prstGeom>
        </p:spPr>
        <p:txBody>
          <a:bodyPr spcFirstLastPara="1" wrap="square" lIns="93500" tIns="93500" rIns="93500" bIns="93500" anchor="b" anchorCtr="0">
            <a:no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a:endParaRPr/>
          </a:p>
        </p:txBody>
      </p:sp>
      <p:sp>
        <p:nvSpPr>
          <p:cNvPr id="88" name="Google Shape;88;p20"/>
          <p:cNvSpPr txBox="1">
            <a:spLocks noGrp="1"/>
          </p:cNvSpPr>
          <p:nvPr>
            <p:ph type="body" idx="1"/>
          </p:nvPr>
        </p:nvSpPr>
        <p:spPr>
          <a:xfrm>
            <a:off x="387900" y="1594025"/>
            <a:ext cx="2808000" cy="2681100"/>
          </a:xfrm>
          <a:prstGeom prst="rect">
            <a:avLst/>
          </a:prstGeom>
        </p:spPr>
        <p:txBody>
          <a:bodyPr spcFirstLastPara="1" wrap="square" lIns="93500" tIns="93500" rIns="93500" bIns="93500" anchor="t" anchorCtr="0">
            <a:noAutofit/>
          </a:bodyPr>
          <a:lstStyle>
            <a:lvl1pPr marL="457200" lvl="0" indent="-304800" rtl="0">
              <a:spcBef>
                <a:spcPts val="0"/>
              </a:spcBef>
              <a:spcAft>
                <a:spcPts val="0"/>
              </a:spcAft>
              <a:buSzPts val="1200"/>
              <a:buChar char="●"/>
              <a:defRPr sz="1200"/>
            </a:lvl1pPr>
            <a:lvl2pPr marL="914400" lvl="1" indent="-304800" rtl="0">
              <a:spcBef>
                <a:spcPts val="1700"/>
              </a:spcBef>
              <a:spcAft>
                <a:spcPts val="0"/>
              </a:spcAft>
              <a:buSzPts val="1200"/>
              <a:buChar char="○"/>
              <a:defRPr sz="1200"/>
            </a:lvl2pPr>
            <a:lvl3pPr marL="1371600" lvl="2" indent="-304800" rtl="0">
              <a:spcBef>
                <a:spcPts val="1700"/>
              </a:spcBef>
              <a:spcAft>
                <a:spcPts val="0"/>
              </a:spcAft>
              <a:buSzPts val="1200"/>
              <a:buChar char="■"/>
              <a:defRPr sz="1200"/>
            </a:lvl3pPr>
            <a:lvl4pPr marL="1828800" lvl="3" indent="-304800" rtl="0">
              <a:spcBef>
                <a:spcPts val="1700"/>
              </a:spcBef>
              <a:spcAft>
                <a:spcPts val="0"/>
              </a:spcAft>
              <a:buSzPts val="1200"/>
              <a:buChar char="●"/>
              <a:defRPr sz="1200"/>
            </a:lvl4pPr>
            <a:lvl5pPr marL="2286000" lvl="4" indent="-304800" rtl="0">
              <a:spcBef>
                <a:spcPts val="1700"/>
              </a:spcBef>
              <a:spcAft>
                <a:spcPts val="0"/>
              </a:spcAft>
              <a:buSzPts val="1200"/>
              <a:buChar char="○"/>
              <a:defRPr sz="1200"/>
            </a:lvl5pPr>
            <a:lvl6pPr marL="2743200" lvl="5" indent="-304800" rtl="0">
              <a:spcBef>
                <a:spcPts val="1700"/>
              </a:spcBef>
              <a:spcAft>
                <a:spcPts val="0"/>
              </a:spcAft>
              <a:buSzPts val="1200"/>
              <a:buChar char="■"/>
              <a:defRPr sz="1200"/>
            </a:lvl6pPr>
            <a:lvl7pPr marL="3200400" lvl="6" indent="-304800" rtl="0">
              <a:spcBef>
                <a:spcPts val="1700"/>
              </a:spcBef>
              <a:spcAft>
                <a:spcPts val="0"/>
              </a:spcAft>
              <a:buSzPts val="1200"/>
              <a:buChar char="●"/>
              <a:defRPr sz="1200"/>
            </a:lvl7pPr>
            <a:lvl8pPr marL="3657600" lvl="7" indent="-304800" rtl="0">
              <a:spcBef>
                <a:spcPts val="1700"/>
              </a:spcBef>
              <a:spcAft>
                <a:spcPts val="0"/>
              </a:spcAft>
              <a:buSzPts val="1200"/>
              <a:buChar char="○"/>
              <a:defRPr sz="1200"/>
            </a:lvl8pPr>
            <a:lvl9pPr marL="4114800" lvl="8" indent="-304800" rtl="0">
              <a:spcBef>
                <a:spcPts val="1700"/>
              </a:spcBef>
              <a:spcAft>
                <a:spcPts val="1700"/>
              </a:spcAft>
              <a:buSzPts val="1200"/>
              <a:buChar char="■"/>
              <a:defRPr sz="1200"/>
            </a:lvl9pPr>
          </a:lstStyle>
          <a:p>
            <a:endParaRPr/>
          </a:p>
        </p:txBody>
      </p:sp>
      <p:sp>
        <p:nvSpPr>
          <p:cNvPr id="89" name="Google Shape;89;p20"/>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0"/>
        <p:cNvGrpSpPr/>
        <p:nvPr/>
      </p:nvGrpSpPr>
      <p:grpSpPr>
        <a:xfrm>
          <a:off x="0" y="0"/>
          <a:ext cx="0" cy="0"/>
          <a:chOff x="0" y="0"/>
          <a:chExt cx="0" cy="0"/>
        </a:xfrm>
      </p:grpSpPr>
      <p:sp>
        <p:nvSpPr>
          <p:cNvPr id="91" name="Google Shape;91;p21"/>
          <p:cNvSpPr txBox="1">
            <a:spLocks noGrp="1"/>
          </p:cNvSpPr>
          <p:nvPr>
            <p:ph type="title"/>
          </p:nvPr>
        </p:nvSpPr>
        <p:spPr>
          <a:xfrm>
            <a:off x="490250" y="526350"/>
            <a:ext cx="5618700" cy="4090800"/>
          </a:xfrm>
          <a:prstGeom prst="rect">
            <a:avLst/>
          </a:prstGeom>
        </p:spPr>
        <p:txBody>
          <a:bodyPr spcFirstLastPara="1" wrap="square" lIns="93500" tIns="93500" rIns="93500" bIns="93500" anchor="ctr" anchorCtr="0">
            <a:noAutofit/>
          </a:bodyPr>
          <a:lstStyle>
            <a:lvl1pPr lvl="0" rtl="0">
              <a:spcBef>
                <a:spcPts val="0"/>
              </a:spcBef>
              <a:spcAft>
                <a:spcPts val="0"/>
              </a:spcAft>
              <a:buSzPts val="4900"/>
              <a:buNone/>
              <a:defRPr sz="4900"/>
            </a:lvl1pPr>
            <a:lvl2pPr lvl="1" rtl="0">
              <a:spcBef>
                <a:spcPts val="0"/>
              </a:spcBef>
              <a:spcAft>
                <a:spcPts val="0"/>
              </a:spcAft>
              <a:buSzPts val="4900"/>
              <a:buNone/>
              <a:defRPr sz="4900"/>
            </a:lvl2pPr>
            <a:lvl3pPr lvl="2" rtl="0">
              <a:spcBef>
                <a:spcPts val="0"/>
              </a:spcBef>
              <a:spcAft>
                <a:spcPts val="0"/>
              </a:spcAft>
              <a:buSzPts val="4900"/>
              <a:buNone/>
              <a:defRPr sz="4900"/>
            </a:lvl3pPr>
            <a:lvl4pPr lvl="3" rtl="0">
              <a:spcBef>
                <a:spcPts val="0"/>
              </a:spcBef>
              <a:spcAft>
                <a:spcPts val="0"/>
              </a:spcAft>
              <a:buSzPts val="4900"/>
              <a:buNone/>
              <a:defRPr sz="4900"/>
            </a:lvl4pPr>
            <a:lvl5pPr lvl="4" rtl="0">
              <a:spcBef>
                <a:spcPts val="0"/>
              </a:spcBef>
              <a:spcAft>
                <a:spcPts val="0"/>
              </a:spcAft>
              <a:buSzPts val="4900"/>
              <a:buNone/>
              <a:defRPr sz="4900"/>
            </a:lvl5pPr>
            <a:lvl6pPr lvl="5" rtl="0">
              <a:spcBef>
                <a:spcPts val="0"/>
              </a:spcBef>
              <a:spcAft>
                <a:spcPts val="0"/>
              </a:spcAft>
              <a:buSzPts val="4900"/>
              <a:buNone/>
              <a:defRPr sz="4900"/>
            </a:lvl6pPr>
            <a:lvl7pPr lvl="6" rtl="0">
              <a:spcBef>
                <a:spcPts val="0"/>
              </a:spcBef>
              <a:spcAft>
                <a:spcPts val="0"/>
              </a:spcAft>
              <a:buSzPts val="4900"/>
              <a:buNone/>
              <a:defRPr sz="4900"/>
            </a:lvl7pPr>
            <a:lvl8pPr lvl="7" rtl="0">
              <a:spcBef>
                <a:spcPts val="0"/>
              </a:spcBef>
              <a:spcAft>
                <a:spcPts val="0"/>
              </a:spcAft>
              <a:buSzPts val="4900"/>
              <a:buNone/>
              <a:defRPr sz="4900"/>
            </a:lvl8pPr>
            <a:lvl9pPr lvl="8" rtl="0">
              <a:spcBef>
                <a:spcPts val="0"/>
              </a:spcBef>
              <a:spcAft>
                <a:spcPts val="0"/>
              </a:spcAft>
              <a:buSzPts val="4900"/>
              <a:buNone/>
              <a:defRPr sz="4900"/>
            </a:lvl9pPr>
          </a:lstStyle>
          <a:p>
            <a:endParaRPr/>
          </a:p>
        </p:txBody>
      </p:sp>
      <p:sp>
        <p:nvSpPr>
          <p:cNvPr id="92" name="Google Shape;92;p21"/>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3"/>
        <p:cNvGrpSpPr/>
        <p:nvPr/>
      </p:nvGrpSpPr>
      <p:grpSpPr>
        <a:xfrm>
          <a:off x="0" y="0"/>
          <a:ext cx="0" cy="0"/>
          <a:chOff x="0" y="0"/>
          <a:chExt cx="0" cy="0"/>
        </a:xfrm>
      </p:grpSpPr>
      <p:sp>
        <p:nvSpPr>
          <p:cNvPr id="94" name="Google Shape;94;p22"/>
          <p:cNvSpPr/>
          <p:nvPr/>
        </p:nvSpPr>
        <p:spPr>
          <a:xfrm>
            <a:off x="4572000" y="-75"/>
            <a:ext cx="4572000" cy="5143500"/>
          </a:xfrm>
          <a:prstGeom prst="rect">
            <a:avLst/>
          </a:prstGeom>
          <a:solidFill>
            <a:schemeClr val="dk2"/>
          </a:solidFill>
          <a:ln>
            <a:noFill/>
          </a:ln>
        </p:spPr>
        <p:txBody>
          <a:bodyPr spcFirstLastPara="1" wrap="square" lIns="93500" tIns="93500" rIns="93500" bIns="93500" anchor="ctr" anchorCtr="0">
            <a:noAutofit/>
          </a:bodyPr>
          <a:lstStyle/>
          <a:p>
            <a:pPr marL="0" lvl="0" indent="0" algn="l" rtl="0">
              <a:spcBef>
                <a:spcPts val="0"/>
              </a:spcBef>
              <a:spcAft>
                <a:spcPts val="0"/>
              </a:spcAft>
              <a:buNone/>
            </a:pPr>
            <a:endParaRPr/>
          </a:p>
        </p:txBody>
      </p:sp>
      <p:cxnSp>
        <p:nvCxnSpPr>
          <p:cNvPr id="95" name="Google Shape;95;p22"/>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96" name="Google Shape;96;p22"/>
          <p:cNvSpPr txBox="1">
            <a:spLocks noGrp="1"/>
          </p:cNvSpPr>
          <p:nvPr>
            <p:ph type="title"/>
          </p:nvPr>
        </p:nvSpPr>
        <p:spPr>
          <a:xfrm>
            <a:off x="265500" y="1209075"/>
            <a:ext cx="4045200" cy="1506300"/>
          </a:xfrm>
          <a:prstGeom prst="rect">
            <a:avLst/>
          </a:prstGeom>
        </p:spPr>
        <p:txBody>
          <a:bodyPr spcFirstLastPara="1" wrap="square" lIns="93500" tIns="93500" rIns="93500" bIns="93500" anchor="b" anchorCtr="0">
            <a:noAutofit/>
          </a:bodyPr>
          <a:lstStyle>
            <a:lvl1pPr lvl="0" algn="ctr" rtl="0">
              <a:spcBef>
                <a:spcPts val="0"/>
              </a:spcBef>
              <a:spcAft>
                <a:spcPts val="0"/>
              </a:spcAft>
              <a:buSzPts val="3900"/>
              <a:buNone/>
              <a:defRPr sz="3900"/>
            </a:lvl1pPr>
            <a:lvl2pPr lvl="1" algn="ctr" rtl="0">
              <a:spcBef>
                <a:spcPts val="0"/>
              </a:spcBef>
              <a:spcAft>
                <a:spcPts val="0"/>
              </a:spcAft>
              <a:buSzPts val="3900"/>
              <a:buNone/>
              <a:defRPr sz="3900"/>
            </a:lvl2pPr>
            <a:lvl3pPr lvl="2" algn="ctr" rtl="0">
              <a:spcBef>
                <a:spcPts val="0"/>
              </a:spcBef>
              <a:spcAft>
                <a:spcPts val="0"/>
              </a:spcAft>
              <a:buSzPts val="3900"/>
              <a:buNone/>
              <a:defRPr sz="3900"/>
            </a:lvl3pPr>
            <a:lvl4pPr lvl="3" algn="ctr" rtl="0">
              <a:spcBef>
                <a:spcPts val="0"/>
              </a:spcBef>
              <a:spcAft>
                <a:spcPts val="0"/>
              </a:spcAft>
              <a:buSzPts val="3900"/>
              <a:buNone/>
              <a:defRPr sz="3900"/>
            </a:lvl4pPr>
            <a:lvl5pPr lvl="4" algn="ctr" rtl="0">
              <a:spcBef>
                <a:spcPts val="0"/>
              </a:spcBef>
              <a:spcAft>
                <a:spcPts val="0"/>
              </a:spcAft>
              <a:buSzPts val="3900"/>
              <a:buNone/>
              <a:defRPr sz="3900"/>
            </a:lvl5pPr>
            <a:lvl6pPr lvl="5" algn="ctr" rtl="0">
              <a:spcBef>
                <a:spcPts val="0"/>
              </a:spcBef>
              <a:spcAft>
                <a:spcPts val="0"/>
              </a:spcAft>
              <a:buSzPts val="3900"/>
              <a:buNone/>
              <a:defRPr sz="3900"/>
            </a:lvl6pPr>
            <a:lvl7pPr lvl="6" algn="ctr" rtl="0">
              <a:spcBef>
                <a:spcPts val="0"/>
              </a:spcBef>
              <a:spcAft>
                <a:spcPts val="0"/>
              </a:spcAft>
              <a:buSzPts val="3900"/>
              <a:buNone/>
              <a:defRPr sz="3900"/>
            </a:lvl7pPr>
            <a:lvl8pPr lvl="7" algn="ctr" rtl="0">
              <a:spcBef>
                <a:spcPts val="0"/>
              </a:spcBef>
              <a:spcAft>
                <a:spcPts val="0"/>
              </a:spcAft>
              <a:buSzPts val="3900"/>
              <a:buNone/>
              <a:defRPr sz="3900"/>
            </a:lvl8pPr>
            <a:lvl9pPr lvl="8" algn="ctr" rtl="0">
              <a:spcBef>
                <a:spcPts val="0"/>
              </a:spcBef>
              <a:spcAft>
                <a:spcPts val="0"/>
              </a:spcAft>
              <a:buSzPts val="3900"/>
              <a:buNone/>
              <a:defRPr sz="3900"/>
            </a:lvl9pPr>
          </a:lstStyle>
          <a:p>
            <a:endParaRPr/>
          </a:p>
        </p:txBody>
      </p:sp>
      <p:sp>
        <p:nvSpPr>
          <p:cNvPr id="97" name="Google Shape;97;p22"/>
          <p:cNvSpPr txBox="1">
            <a:spLocks noGrp="1"/>
          </p:cNvSpPr>
          <p:nvPr>
            <p:ph type="subTitle" idx="1"/>
          </p:nvPr>
        </p:nvSpPr>
        <p:spPr>
          <a:xfrm>
            <a:off x="265500" y="2769001"/>
            <a:ext cx="4045200" cy="1345500"/>
          </a:xfrm>
          <a:prstGeom prst="rect">
            <a:avLst/>
          </a:prstGeom>
        </p:spPr>
        <p:txBody>
          <a:bodyPr spcFirstLastPara="1" wrap="square" lIns="93500" tIns="93500" rIns="93500" bIns="93500" anchor="t" anchorCtr="0">
            <a:no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98" name="Google Shape;98;p22"/>
          <p:cNvSpPr txBox="1">
            <a:spLocks noGrp="1"/>
          </p:cNvSpPr>
          <p:nvPr>
            <p:ph type="body" idx="2"/>
          </p:nvPr>
        </p:nvSpPr>
        <p:spPr>
          <a:xfrm>
            <a:off x="4939500" y="724200"/>
            <a:ext cx="3837000" cy="3695100"/>
          </a:xfrm>
          <a:prstGeom prst="rect">
            <a:avLst/>
          </a:prstGeom>
        </p:spPr>
        <p:txBody>
          <a:bodyPr spcFirstLastPara="1" wrap="square" lIns="93500" tIns="93500" rIns="93500" bIns="93500" anchor="ctr" anchorCtr="0">
            <a:noAutofit/>
          </a:bodyPr>
          <a:lstStyle>
            <a:lvl1pPr marL="457200" lvl="0" indent="-342900" rtl="0">
              <a:spcBef>
                <a:spcPts val="0"/>
              </a:spcBef>
              <a:spcAft>
                <a:spcPts val="0"/>
              </a:spcAft>
              <a:buSzPts val="1800"/>
              <a:buChar char="●"/>
              <a:defRPr/>
            </a:lvl1pPr>
            <a:lvl2pPr marL="914400" lvl="1" indent="-317500" rtl="0">
              <a:spcBef>
                <a:spcPts val="1700"/>
              </a:spcBef>
              <a:spcAft>
                <a:spcPts val="0"/>
              </a:spcAft>
              <a:buSzPts val="1400"/>
              <a:buChar char="○"/>
              <a:defRPr/>
            </a:lvl2pPr>
            <a:lvl3pPr marL="1371600" lvl="2" indent="-317500" rtl="0">
              <a:spcBef>
                <a:spcPts val="1700"/>
              </a:spcBef>
              <a:spcAft>
                <a:spcPts val="0"/>
              </a:spcAft>
              <a:buSzPts val="1400"/>
              <a:buChar char="■"/>
              <a:defRPr/>
            </a:lvl3pPr>
            <a:lvl4pPr marL="1828800" lvl="3" indent="-317500" rtl="0">
              <a:spcBef>
                <a:spcPts val="1700"/>
              </a:spcBef>
              <a:spcAft>
                <a:spcPts val="0"/>
              </a:spcAft>
              <a:buSzPts val="1400"/>
              <a:buChar char="●"/>
              <a:defRPr/>
            </a:lvl4pPr>
            <a:lvl5pPr marL="2286000" lvl="4" indent="-317500" rtl="0">
              <a:spcBef>
                <a:spcPts val="1700"/>
              </a:spcBef>
              <a:spcAft>
                <a:spcPts val="0"/>
              </a:spcAft>
              <a:buSzPts val="1400"/>
              <a:buChar char="○"/>
              <a:defRPr/>
            </a:lvl5pPr>
            <a:lvl6pPr marL="2743200" lvl="5" indent="-317500" rtl="0">
              <a:spcBef>
                <a:spcPts val="1700"/>
              </a:spcBef>
              <a:spcAft>
                <a:spcPts val="0"/>
              </a:spcAft>
              <a:buSzPts val="1400"/>
              <a:buChar char="■"/>
              <a:defRPr/>
            </a:lvl6pPr>
            <a:lvl7pPr marL="3200400" lvl="6" indent="-317500" rtl="0">
              <a:spcBef>
                <a:spcPts val="1700"/>
              </a:spcBef>
              <a:spcAft>
                <a:spcPts val="0"/>
              </a:spcAft>
              <a:buSzPts val="1400"/>
              <a:buChar char="●"/>
              <a:defRPr/>
            </a:lvl7pPr>
            <a:lvl8pPr marL="3657600" lvl="7" indent="-317500" rtl="0">
              <a:spcBef>
                <a:spcPts val="1700"/>
              </a:spcBef>
              <a:spcAft>
                <a:spcPts val="0"/>
              </a:spcAft>
              <a:buSzPts val="1400"/>
              <a:buChar char="○"/>
              <a:defRPr/>
            </a:lvl8pPr>
            <a:lvl9pPr marL="4114800" lvl="8" indent="-317500" rtl="0">
              <a:spcBef>
                <a:spcPts val="1700"/>
              </a:spcBef>
              <a:spcAft>
                <a:spcPts val="1700"/>
              </a:spcAft>
              <a:buSzPts val="1400"/>
              <a:buChar char="■"/>
              <a:defRPr/>
            </a:lvl9pPr>
          </a:lstStyle>
          <a:p>
            <a:endParaRPr/>
          </a:p>
        </p:txBody>
      </p:sp>
      <p:sp>
        <p:nvSpPr>
          <p:cNvPr id="99" name="Google Shape;99;p22"/>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00"/>
        <p:cNvGrpSpPr/>
        <p:nvPr/>
      </p:nvGrpSpPr>
      <p:grpSpPr>
        <a:xfrm>
          <a:off x="0" y="0"/>
          <a:ext cx="0" cy="0"/>
          <a:chOff x="0" y="0"/>
          <a:chExt cx="0" cy="0"/>
        </a:xfrm>
      </p:grpSpPr>
      <p:sp>
        <p:nvSpPr>
          <p:cNvPr id="101" name="Google Shape;101;p23"/>
          <p:cNvSpPr txBox="1">
            <a:spLocks noGrp="1"/>
          </p:cNvSpPr>
          <p:nvPr>
            <p:ph type="body" idx="1"/>
          </p:nvPr>
        </p:nvSpPr>
        <p:spPr>
          <a:xfrm>
            <a:off x="319500" y="4233725"/>
            <a:ext cx="5998800" cy="598800"/>
          </a:xfrm>
          <a:prstGeom prst="rect">
            <a:avLst/>
          </a:prstGeom>
        </p:spPr>
        <p:txBody>
          <a:bodyPr spcFirstLastPara="1" wrap="square" lIns="93500" tIns="93500" rIns="93500" bIns="93500" anchor="ctr" anchorCtr="0">
            <a:noAutofit/>
          </a:bodyPr>
          <a:lstStyle>
            <a:lvl1pPr marL="457200" lvl="0" indent="-228600"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102" name="Google Shape;102;p23"/>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3"/>
        <p:cNvGrpSpPr/>
        <p:nvPr/>
      </p:nvGrpSpPr>
      <p:grpSpPr>
        <a:xfrm>
          <a:off x="0" y="0"/>
          <a:ext cx="0" cy="0"/>
          <a:chOff x="0" y="0"/>
          <a:chExt cx="0" cy="0"/>
        </a:xfrm>
      </p:grpSpPr>
      <p:sp>
        <p:nvSpPr>
          <p:cNvPr id="104" name="Google Shape;104;p24"/>
          <p:cNvSpPr/>
          <p:nvPr/>
        </p:nvSpPr>
        <p:spPr>
          <a:xfrm>
            <a:off x="150" y="5076825"/>
            <a:ext cx="9143700" cy="66600"/>
          </a:xfrm>
          <a:prstGeom prst="rect">
            <a:avLst/>
          </a:prstGeom>
          <a:solidFill>
            <a:schemeClr val="accent4"/>
          </a:solidFill>
          <a:ln>
            <a:noFill/>
          </a:ln>
        </p:spPr>
        <p:txBody>
          <a:bodyPr spcFirstLastPara="1" wrap="square" lIns="93500" tIns="93500" rIns="93500" bIns="93500" anchor="ctr" anchorCtr="0">
            <a:noAutofit/>
          </a:bodyPr>
          <a:lstStyle/>
          <a:p>
            <a:pPr marL="0" lvl="0" indent="0" algn="l" rtl="0">
              <a:spcBef>
                <a:spcPts val="0"/>
              </a:spcBef>
              <a:spcAft>
                <a:spcPts val="0"/>
              </a:spcAft>
              <a:buNone/>
            </a:pPr>
            <a:endParaRPr/>
          </a:p>
        </p:txBody>
      </p:sp>
      <p:sp>
        <p:nvSpPr>
          <p:cNvPr id="105" name="Google Shape;105;p24"/>
          <p:cNvSpPr txBox="1">
            <a:spLocks noGrp="1"/>
          </p:cNvSpPr>
          <p:nvPr>
            <p:ph type="title" hasCustomPrompt="1"/>
          </p:nvPr>
        </p:nvSpPr>
        <p:spPr>
          <a:xfrm>
            <a:off x="387900" y="1152450"/>
            <a:ext cx="8368200" cy="1538400"/>
          </a:xfrm>
          <a:prstGeom prst="rect">
            <a:avLst/>
          </a:prstGeom>
        </p:spPr>
        <p:txBody>
          <a:bodyPr spcFirstLastPara="1" wrap="square" lIns="93500" tIns="93500" rIns="93500" bIns="93500" anchor="ctr" anchorCtr="0">
            <a:noAutofit/>
          </a:bodyPr>
          <a:lstStyle>
            <a:lvl1pPr lvl="0" algn="ctr" rtl="0">
              <a:spcBef>
                <a:spcPts val="0"/>
              </a:spcBef>
              <a:spcAft>
                <a:spcPts val="0"/>
              </a:spcAft>
              <a:buClr>
                <a:schemeClr val="accent5"/>
              </a:buClr>
              <a:buSzPts val="13300"/>
              <a:buNone/>
              <a:defRPr sz="13300">
                <a:solidFill>
                  <a:schemeClr val="accent5"/>
                </a:solidFill>
              </a:defRPr>
            </a:lvl1pPr>
            <a:lvl2pPr lvl="1" algn="ctr" rtl="0">
              <a:spcBef>
                <a:spcPts val="0"/>
              </a:spcBef>
              <a:spcAft>
                <a:spcPts val="0"/>
              </a:spcAft>
              <a:buClr>
                <a:schemeClr val="accent5"/>
              </a:buClr>
              <a:buSzPts val="13300"/>
              <a:buNone/>
              <a:defRPr sz="13300">
                <a:solidFill>
                  <a:schemeClr val="accent5"/>
                </a:solidFill>
              </a:defRPr>
            </a:lvl2pPr>
            <a:lvl3pPr lvl="2" algn="ctr" rtl="0">
              <a:spcBef>
                <a:spcPts val="0"/>
              </a:spcBef>
              <a:spcAft>
                <a:spcPts val="0"/>
              </a:spcAft>
              <a:buClr>
                <a:schemeClr val="accent5"/>
              </a:buClr>
              <a:buSzPts val="13300"/>
              <a:buNone/>
              <a:defRPr sz="13300">
                <a:solidFill>
                  <a:schemeClr val="accent5"/>
                </a:solidFill>
              </a:defRPr>
            </a:lvl3pPr>
            <a:lvl4pPr lvl="3" algn="ctr" rtl="0">
              <a:spcBef>
                <a:spcPts val="0"/>
              </a:spcBef>
              <a:spcAft>
                <a:spcPts val="0"/>
              </a:spcAft>
              <a:buClr>
                <a:schemeClr val="accent5"/>
              </a:buClr>
              <a:buSzPts val="13300"/>
              <a:buNone/>
              <a:defRPr sz="13300">
                <a:solidFill>
                  <a:schemeClr val="accent5"/>
                </a:solidFill>
              </a:defRPr>
            </a:lvl4pPr>
            <a:lvl5pPr lvl="4" algn="ctr" rtl="0">
              <a:spcBef>
                <a:spcPts val="0"/>
              </a:spcBef>
              <a:spcAft>
                <a:spcPts val="0"/>
              </a:spcAft>
              <a:buClr>
                <a:schemeClr val="accent5"/>
              </a:buClr>
              <a:buSzPts val="13300"/>
              <a:buNone/>
              <a:defRPr sz="13300">
                <a:solidFill>
                  <a:schemeClr val="accent5"/>
                </a:solidFill>
              </a:defRPr>
            </a:lvl5pPr>
            <a:lvl6pPr lvl="5" algn="ctr" rtl="0">
              <a:spcBef>
                <a:spcPts val="0"/>
              </a:spcBef>
              <a:spcAft>
                <a:spcPts val="0"/>
              </a:spcAft>
              <a:buClr>
                <a:schemeClr val="accent5"/>
              </a:buClr>
              <a:buSzPts val="13300"/>
              <a:buNone/>
              <a:defRPr sz="13300">
                <a:solidFill>
                  <a:schemeClr val="accent5"/>
                </a:solidFill>
              </a:defRPr>
            </a:lvl6pPr>
            <a:lvl7pPr lvl="6" algn="ctr" rtl="0">
              <a:spcBef>
                <a:spcPts val="0"/>
              </a:spcBef>
              <a:spcAft>
                <a:spcPts val="0"/>
              </a:spcAft>
              <a:buClr>
                <a:schemeClr val="accent5"/>
              </a:buClr>
              <a:buSzPts val="13300"/>
              <a:buNone/>
              <a:defRPr sz="13300">
                <a:solidFill>
                  <a:schemeClr val="accent5"/>
                </a:solidFill>
              </a:defRPr>
            </a:lvl7pPr>
            <a:lvl8pPr lvl="7" algn="ctr" rtl="0">
              <a:spcBef>
                <a:spcPts val="0"/>
              </a:spcBef>
              <a:spcAft>
                <a:spcPts val="0"/>
              </a:spcAft>
              <a:buClr>
                <a:schemeClr val="accent5"/>
              </a:buClr>
              <a:buSzPts val="13300"/>
              <a:buNone/>
              <a:defRPr sz="13300">
                <a:solidFill>
                  <a:schemeClr val="accent5"/>
                </a:solidFill>
              </a:defRPr>
            </a:lvl8pPr>
            <a:lvl9pPr lvl="8" algn="ctr" rtl="0">
              <a:spcBef>
                <a:spcPts val="0"/>
              </a:spcBef>
              <a:spcAft>
                <a:spcPts val="0"/>
              </a:spcAft>
              <a:buClr>
                <a:schemeClr val="accent5"/>
              </a:buClr>
              <a:buSzPts val="13300"/>
              <a:buNone/>
              <a:defRPr sz="13300">
                <a:solidFill>
                  <a:schemeClr val="accent5"/>
                </a:solidFill>
              </a:defRPr>
            </a:lvl9pPr>
          </a:lstStyle>
          <a:p>
            <a:r>
              <a:t>xx%</a:t>
            </a:r>
          </a:p>
        </p:txBody>
      </p:sp>
      <p:sp>
        <p:nvSpPr>
          <p:cNvPr id="106" name="Google Shape;106;p24"/>
          <p:cNvSpPr txBox="1">
            <a:spLocks noGrp="1"/>
          </p:cNvSpPr>
          <p:nvPr>
            <p:ph type="body" idx="1"/>
          </p:nvPr>
        </p:nvSpPr>
        <p:spPr>
          <a:xfrm>
            <a:off x="387900" y="2919450"/>
            <a:ext cx="8368200" cy="1071600"/>
          </a:xfrm>
          <a:prstGeom prst="rect">
            <a:avLst/>
          </a:prstGeom>
        </p:spPr>
        <p:txBody>
          <a:bodyPr spcFirstLastPara="1" wrap="square" lIns="93500" tIns="93500" rIns="93500" bIns="93500" anchor="t" anchorCtr="0">
            <a:noAutofit/>
          </a:bodyPr>
          <a:lstStyle>
            <a:lvl1pPr marL="457200" lvl="0" indent="-342900" algn="ctr" rtl="0">
              <a:spcBef>
                <a:spcPts val="0"/>
              </a:spcBef>
              <a:spcAft>
                <a:spcPts val="0"/>
              </a:spcAft>
              <a:buSzPts val="1800"/>
              <a:buChar char="●"/>
              <a:defRPr/>
            </a:lvl1pPr>
            <a:lvl2pPr marL="914400" lvl="1" indent="-317500" algn="ctr" rtl="0">
              <a:spcBef>
                <a:spcPts val="1700"/>
              </a:spcBef>
              <a:spcAft>
                <a:spcPts val="0"/>
              </a:spcAft>
              <a:buSzPts val="1400"/>
              <a:buChar char="○"/>
              <a:defRPr/>
            </a:lvl2pPr>
            <a:lvl3pPr marL="1371600" lvl="2" indent="-317500" algn="ctr" rtl="0">
              <a:spcBef>
                <a:spcPts val="1700"/>
              </a:spcBef>
              <a:spcAft>
                <a:spcPts val="0"/>
              </a:spcAft>
              <a:buSzPts val="1400"/>
              <a:buChar char="■"/>
              <a:defRPr/>
            </a:lvl3pPr>
            <a:lvl4pPr marL="1828800" lvl="3" indent="-317500" algn="ctr" rtl="0">
              <a:spcBef>
                <a:spcPts val="1700"/>
              </a:spcBef>
              <a:spcAft>
                <a:spcPts val="0"/>
              </a:spcAft>
              <a:buSzPts val="1400"/>
              <a:buChar char="●"/>
              <a:defRPr/>
            </a:lvl4pPr>
            <a:lvl5pPr marL="2286000" lvl="4" indent="-317500" algn="ctr" rtl="0">
              <a:spcBef>
                <a:spcPts val="1700"/>
              </a:spcBef>
              <a:spcAft>
                <a:spcPts val="0"/>
              </a:spcAft>
              <a:buSzPts val="1400"/>
              <a:buChar char="○"/>
              <a:defRPr/>
            </a:lvl5pPr>
            <a:lvl6pPr marL="2743200" lvl="5" indent="-317500" algn="ctr" rtl="0">
              <a:spcBef>
                <a:spcPts val="1700"/>
              </a:spcBef>
              <a:spcAft>
                <a:spcPts val="0"/>
              </a:spcAft>
              <a:buSzPts val="1400"/>
              <a:buChar char="■"/>
              <a:defRPr/>
            </a:lvl6pPr>
            <a:lvl7pPr marL="3200400" lvl="6" indent="-317500" algn="ctr" rtl="0">
              <a:spcBef>
                <a:spcPts val="1700"/>
              </a:spcBef>
              <a:spcAft>
                <a:spcPts val="0"/>
              </a:spcAft>
              <a:buSzPts val="1400"/>
              <a:buChar char="●"/>
              <a:defRPr/>
            </a:lvl7pPr>
            <a:lvl8pPr marL="3657600" lvl="7" indent="-317500" algn="ctr" rtl="0">
              <a:spcBef>
                <a:spcPts val="1700"/>
              </a:spcBef>
              <a:spcAft>
                <a:spcPts val="0"/>
              </a:spcAft>
              <a:buSzPts val="1400"/>
              <a:buChar char="○"/>
              <a:defRPr/>
            </a:lvl8pPr>
            <a:lvl9pPr marL="4114800" lvl="8" indent="-317500" algn="ctr" rtl="0">
              <a:spcBef>
                <a:spcPts val="1700"/>
              </a:spcBef>
              <a:spcAft>
                <a:spcPts val="1700"/>
              </a:spcAft>
              <a:buSzPts val="1400"/>
              <a:buChar char="■"/>
              <a:defRPr/>
            </a:lvl9pPr>
          </a:lstStyle>
          <a:p>
            <a:endParaRPr/>
          </a:p>
        </p:txBody>
      </p:sp>
      <p:sp>
        <p:nvSpPr>
          <p:cNvPr id="107" name="Google Shape;107;p24"/>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8"/>
        <p:cNvGrpSpPr/>
        <p:nvPr/>
      </p:nvGrpSpPr>
      <p:grpSpPr>
        <a:xfrm>
          <a:off x="0" y="0"/>
          <a:ext cx="0" cy="0"/>
          <a:chOff x="0" y="0"/>
          <a:chExt cx="0" cy="0"/>
        </a:xfrm>
      </p:grpSpPr>
      <p:sp>
        <p:nvSpPr>
          <p:cNvPr id="109" name="Google Shape;109;p25"/>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6"/>
        <p:cNvGrpSpPr/>
        <p:nvPr/>
      </p:nvGrpSpPr>
      <p:grpSpPr>
        <a:xfrm>
          <a:off x="0" y="0"/>
          <a:ext cx="0" cy="0"/>
          <a:chOff x="0" y="0"/>
          <a:chExt cx="0" cy="0"/>
        </a:xfrm>
      </p:grpSpPr>
      <p:sp>
        <p:nvSpPr>
          <p:cNvPr id="57" name="Google Shape;57;p14"/>
          <p:cNvSpPr txBox="1">
            <a:spLocks noGrp="1"/>
          </p:cNvSpPr>
          <p:nvPr>
            <p:ph type="title"/>
          </p:nvPr>
        </p:nvSpPr>
        <p:spPr>
          <a:xfrm>
            <a:off x="387900" y="458025"/>
            <a:ext cx="8368200" cy="686100"/>
          </a:xfrm>
          <a:prstGeom prst="rect">
            <a:avLst/>
          </a:prstGeom>
          <a:noFill/>
          <a:ln>
            <a:noFill/>
          </a:ln>
        </p:spPr>
        <p:txBody>
          <a:bodyPr spcFirstLastPara="1" wrap="square" lIns="93500" tIns="93500" rIns="93500" bIns="93500" anchor="b" anchorCtr="0">
            <a:noAutofit/>
          </a:bodyPr>
          <a:lstStyle>
            <a:lvl1pPr lvl="0"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1pPr>
            <a:lvl2pPr lvl="1"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2pPr>
            <a:lvl3pPr lvl="2"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3pPr>
            <a:lvl4pPr lvl="3"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4pPr>
            <a:lvl5pPr lvl="4"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5pPr>
            <a:lvl6pPr lvl="5"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6pPr>
            <a:lvl7pPr lvl="6"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7pPr>
            <a:lvl8pPr lvl="7"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8pPr>
            <a:lvl9pPr lvl="8"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9pPr>
          </a:lstStyle>
          <a:p>
            <a:endParaRPr/>
          </a:p>
        </p:txBody>
      </p:sp>
      <p:sp>
        <p:nvSpPr>
          <p:cNvPr id="58" name="Google Shape;58;p14"/>
          <p:cNvSpPr txBox="1">
            <a:spLocks noGrp="1"/>
          </p:cNvSpPr>
          <p:nvPr>
            <p:ph type="body" idx="1"/>
          </p:nvPr>
        </p:nvSpPr>
        <p:spPr>
          <a:xfrm>
            <a:off x="387900" y="1489824"/>
            <a:ext cx="8368200" cy="3078900"/>
          </a:xfrm>
          <a:prstGeom prst="rect">
            <a:avLst/>
          </a:prstGeom>
          <a:noFill/>
          <a:ln>
            <a:noFill/>
          </a:ln>
        </p:spPr>
        <p:txBody>
          <a:bodyPr spcFirstLastPara="1" wrap="square" lIns="93500" tIns="93500" rIns="93500" bIns="93500" anchor="t" anchorCtr="0">
            <a:noAutofit/>
          </a:bodyPr>
          <a:lstStyle>
            <a:lvl1pPr marL="457200" lvl="0" indent="-342900" rtl="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2pPr>
            <a:lvl3pPr marL="1371600" lvl="2"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3pPr>
            <a:lvl4pPr marL="1828800" lvl="3"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4pPr>
            <a:lvl5pPr marL="2286000" lvl="4"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5pPr>
            <a:lvl6pPr marL="2743200" lvl="5"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6pPr>
            <a:lvl7pPr marL="3200400" lvl="6"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7pPr>
            <a:lvl8pPr marL="3657600" lvl="7"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8pPr>
            <a:lvl9pPr marL="4114800" lvl="8" indent="-317500" rtl="0">
              <a:lnSpc>
                <a:spcPct val="115000"/>
              </a:lnSpc>
              <a:spcBef>
                <a:spcPts val="1700"/>
              </a:spcBef>
              <a:spcAft>
                <a:spcPts val="1700"/>
              </a:spcAft>
              <a:buClr>
                <a:schemeClr val="dk1"/>
              </a:buClr>
              <a:buSzPts val="1400"/>
              <a:buFont typeface="Roboto"/>
              <a:buChar char="■"/>
              <a:defRPr sz="1400">
                <a:solidFill>
                  <a:schemeClr val="dk1"/>
                </a:solidFill>
                <a:latin typeface="Roboto"/>
                <a:ea typeface="Roboto"/>
                <a:cs typeface="Roboto"/>
                <a:sym typeface="Roboto"/>
              </a:defRPr>
            </a:lvl9pPr>
          </a:lstStyle>
          <a:p>
            <a:endParaRPr/>
          </a:p>
        </p:txBody>
      </p:sp>
      <p:sp>
        <p:nvSpPr>
          <p:cNvPr id="59" name="Google Shape;59;p14"/>
          <p:cNvSpPr txBox="1">
            <a:spLocks noGrp="1"/>
          </p:cNvSpPr>
          <p:nvPr>
            <p:ph type="sldNum" idx="12"/>
          </p:nvPr>
        </p:nvSpPr>
        <p:spPr>
          <a:xfrm>
            <a:off x="8472458" y="4663217"/>
            <a:ext cx="548700" cy="393600"/>
          </a:xfrm>
          <a:prstGeom prst="rect">
            <a:avLst/>
          </a:prstGeom>
          <a:noFill/>
          <a:ln>
            <a:noFill/>
          </a:ln>
        </p:spPr>
        <p:txBody>
          <a:bodyPr spcFirstLastPara="1" wrap="square" lIns="93500" tIns="93500" rIns="93500" bIns="93500" anchor="ctr" anchorCtr="0">
            <a:noAutofit/>
          </a:bodyPr>
          <a:lstStyle>
            <a:lvl1pPr lvl="0" algn="r" rtl="0">
              <a:buNone/>
              <a:defRPr sz="1000">
                <a:solidFill>
                  <a:schemeClr val="dk1"/>
                </a:solidFill>
                <a:latin typeface="Roboto"/>
                <a:ea typeface="Roboto"/>
                <a:cs typeface="Roboto"/>
                <a:sym typeface="Roboto"/>
              </a:defRPr>
            </a:lvl1pPr>
            <a:lvl2pPr lvl="1" algn="r" rtl="0">
              <a:buNone/>
              <a:defRPr sz="1000">
                <a:solidFill>
                  <a:schemeClr val="dk1"/>
                </a:solidFill>
                <a:latin typeface="Roboto"/>
                <a:ea typeface="Roboto"/>
                <a:cs typeface="Roboto"/>
                <a:sym typeface="Roboto"/>
              </a:defRPr>
            </a:lvl2pPr>
            <a:lvl3pPr lvl="2" algn="r" rtl="0">
              <a:buNone/>
              <a:defRPr sz="1000">
                <a:solidFill>
                  <a:schemeClr val="dk1"/>
                </a:solidFill>
                <a:latin typeface="Roboto"/>
                <a:ea typeface="Roboto"/>
                <a:cs typeface="Roboto"/>
                <a:sym typeface="Roboto"/>
              </a:defRPr>
            </a:lvl3pPr>
            <a:lvl4pPr lvl="3" algn="r" rtl="0">
              <a:buNone/>
              <a:defRPr sz="1000">
                <a:solidFill>
                  <a:schemeClr val="dk1"/>
                </a:solidFill>
                <a:latin typeface="Roboto"/>
                <a:ea typeface="Roboto"/>
                <a:cs typeface="Roboto"/>
                <a:sym typeface="Roboto"/>
              </a:defRPr>
            </a:lvl4pPr>
            <a:lvl5pPr lvl="4" algn="r" rtl="0">
              <a:buNone/>
              <a:defRPr sz="1000">
                <a:solidFill>
                  <a:schemeClr val="dk1"/>
                </a:solidFill>
                <a:latin typeface="Roboto"/>
                <a:ea typeface="Roboto"/>
                <a:cs typeface="Roboto"/>
                <a:sym typeface="Roboto"/>
              </a:defRPr>
            </a:lvl5pPr>
            <a:lvl6pPr lvl="5" algn="r" rtl="0">
              <a:buNone/>
              <a:defRPr sz="1000">
                <a:solidFill>
                  <a:schemeClr val="dk1"/>
                </a:solidFill>
                <a:latin typeface="Roboto"/>
                <a:ea typeface="Roboto"/>
                <a:cs typeface="Roboto"/>
                <a:sym typeface="Roboto"/>
              </a:defRPr>
            </a:lvl6pPr>
            <a:lvl7pPr lvl="6" algn="r" rtl="0">
              <a:buNone/>
              <a:defRPr sz="1000">
                <a:solidFill>
                  <a:schemeClr val="dk1"/>
                </a:solidFill>
                <a:latin typeface="Roboto"/>
                <a:ea typeface="Roboto"/>
                <a:cs typeface="Roboto"/>
                <a:sym typeface="Roboto"/>
              </a:defRPr>
            </a:lvl7pPr>
            <a:lvl8pPr lvl="7" algn="r" rtl="0">
              <a:buNone/>
              <a:defRPr sz="1000">
                <a:solidFill>
                  <a:schemeClr val="dk1"/>
                </a:solidFill>
                <a:latin typeface="Roboto"/>
                <a:ea typeface="Roboto"/>
                <a:cs typeface="Roboto"/>
                <a:sym typeface="Roboto"/>
              </a:defRPr>
            </a:lvl8pPr>
            <a:lvl9pPr lvl="8" algn="r" rtl="0">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7.jpg"/><Relationship Id="rId4" Type="http://schemas.openxmlformats.org/officeDocument/2006/relationships/hyperlink" Target="http://www.youtube.com/watch?v=M-iJM02m_H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13"/>
        <p:cNvGrpSpPr/>
        <p:nvPr/>
      </p:nvGrpSpPr>
      <p:grpSpPr>
        <a:xfrm>
          <a:off x="0" y="0"/>
          <a:ext cx="0" cy="0"/>
          <a:chOff x="0" y="0"/>
          <a:chExt cx="0" cy="0"/>
        </a:xfrm>
      </p:grpSpPr>
      <p:sp>
        <p:nvSpPr>
          <p:cNvPr id="114" name="Google Shape;114;p26"/>
          <p:cNvSpPr txBox="1"/>
          <p:nvPr/>
        </p:nvSpPr>
        <p:spPr>
          <a:xfrm>
            <a:off x="313800" y="324450"/>
            <a:ext cx="8516400" cy="4494600"/>
          </a:xfrm>
          <a:prstGeom prst="rect">
            <a:avLst/>
          </a:prstGeom>
          <a:noFill/>
          <a:ln w="38100" cap="flat" cmpd="sng">
            <a:solidFill>
              <a:srgbClr val="EE6C3A"/>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p:txBody>
      </p:sp>
      <p:sp>
        <p:nvSpPr>
          <p:cNvPr id="117" name="Google Shape;117;p26"/>
          <p:cNvSpPr txBox="1"/>
          <p:nvPr/>
        </p:nvSpPr>
        <p:spPr>
          <a:xfrm>
            <a:off x="2381550" y="2255075"/>
            <a:ext cx="46119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000" b="1">
                <a:solidFill>
                  <a:srgbClr val="EE6C3A"/>
                </a:solidFill>
                <a:latin typeface="Roboto"/>
                <a:ea typeface="Roboto"/>
                <a:cs typeface="Roboto"/>
                <a:sym typeface="Roboto"/>
              </a:rPr>
              <a:t>Module 3 (Year 9-10)</a:t>
            </a:r>
            <a:endParaRPr sz="2000" b="1">
              <a:solidFill>
                <a:srgbClr val="EE6C3A"/>
              </a:solidFill>
              <a:latin typeface="Roboto"/>
              <a:ea typeface="Roboto"/>
              <a:cs typeface="Roboto"/>
              <a:sym typeface="Roboto"/>
            </a:endParaRPr>
          </a:p>
        </p:txBody>
      </p:sp>
      <p:pic>
        <p:nvPicPr>
          <p:cNvPr id="2" name="Picture 1" descr="A logo for a company">
            <a:extLst>
              <a:ext uri="{FF2B5EF4-FFF2-40B4-BE49-F238E27FC236}">
                <a16:creationId xmlns:a16="http://schemas.microsoft.com/office/drawing/2014/main" id="{B8DDB292-3903-E09F-51CB-F38CA6B4A6A2}"/>
              </a:ext>
            </a:extLst>
          </p:cNvPr>
          <p:cNvPicPr>
            <a:picLocks noChangeAspect="1"/>
          </p:cNvPicPr>
          <p:nvPr/>
        </p:nvPicPr>
        <p:blipFill rotWithShape="1">
          <a:blip r:embed="rId3"/>
          <a:srcRect t="32610"/>
          <a:stretch/>
        </p:blipFill>
        <p:spPr>
          <a:xfrm>
            <a:off x="2957777" y="1333954"/>
            <a:ext cx="3228446" cy="2175640"/>
          </a:xfrm>
          <a:prstGeom prst="rect">
            <a:avLst/>
          </a:prstGeom>
        </p:spPr>
      </p:pic>
      <p:sp>
        <p:nvSpPr>
          <p:cNvPr id="3" name="Google Shape;115;p26">
            <a:extLst>
              <a:ext uri="{FF2B5EF4-FFF2-40B4-BE49-F238E27FC236}">
                <a16:creationId xmlns:a16="http://schemas.microsoft.com/office/drawing/2014/main" id="{62E77AED-0E9F-E70A-6BF9-1DC8B0EE38C6}"/>
              </a:ext>
            </a:extLst>
          </p:cNvPr>
          <p:cNvSpPr txBox="1">
            <a:spLocks/>
          </p:cNvSpPr>
          <p:nvPr/>
        </p:nvSpPr>
        <p:spPr>
          <a:xfrm>
            <a:off x="919500" y="2830168"/>
            <a:ext cx="7305000" cy="649500"/>
          </a:xfrm>
          <a:prstGeom prst="rect">
            <a:avLst/>
          </a:prstGeom>
          <a:noFill/>
          <a:ln>
            <a:noFill/>
          </a:ln>
        </p:spPr>
        <p:txBody>
          <a:bodyPr spcFirstLastPara="1" wrap="square" lIns="93500" tIns="93500" rIns="93500" bIns="93500"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1"/>
              </a:buClr>
              <a:buSzPts val="1800"/>
              <a:buFont typeface="Roboto"/>
              <a:buChar char="●"/>
              <a:defRPr sz="1800" b="0" i="0" u="none" strike="noStrike" cap="none">
                <a:solidFill>
                  <a:schemeClr val="dk1"/>
                </a:solidFill>
                <a:latin typeface="Roboto"/>
                <a:ea typeface="Roboto"/>
                <a:cs typeface="Roboto"/>
                <a:sym typeface="Roboto"/>
              </a:defRPr>
            </a:lvl1pPr>
            <a:lvl2pPr marL="914400" marR="0" lvl="1" indent="-317500" algn="l" rtl="0">
              <a:lnSpc>
                <a:spcPct val="115000"/>
              </a:lnSpc>
              <a:spcBef>
                <a:spcPts val="170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2pPr>
            <a:lvl3pPr marL="1371600" marR="0" lvl="2" indent="-317500" algn="l" rtl="0">
              <a:lnSpc>
                <a:spcPct val="115000"/>
              </a:lnSpc>
              <a:spcBef>
                <a:spcPts val="170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3pPr>
            <a:lvl4pPr marL="1828800" marR="0" lvl="3" indent="-317500" algn="l" rtl="0">
              <a:lnSpc>
                <a:spcPct val="115000"/>
              </a:lnSpc>
              <a:spcBef>
                <a:spcPts val="170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4pPr>
            <a:lvl5pPr marL="2286000" marR="0" lvl="4" indent="-317500" algn="l" rtl="0">
              <a:lnSpc>
                <a:spcPct val="115000"/>
              </a:lnSpc>
              <a:spcBef>
                <a:spcPts val="170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5pPr>
            <a:lvl6pPr marL="2743200" marR="0" lvl="5" indent="-317500" algn="l" rtl="0">
              <a:lnSpc>
                <a:spcPct val="115000"/>
              </a:lnSpc>
              <a:spcBef>
                <a:spcPts val="170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6pPr>
            <a:lvl7pPr marL="3200400" marR="0" lvl="6" indent="-317500" algn="l" rtl="0">
              <a:lnSpc>
                <a:spcPct val="115000"/>
              </a:lnSpc>
              <a:spcBef>
                <a:spcPts val="170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7pPr>
            <a:lvl8pPr marL="3657600" marR="0" lvl="7" indent="-317500" algn="l" rtl="0">
              <a:lnSpc>
                <a:spcPct val="115000"/>
              </a:lnSpc>
              <a:spcBef>
                <a:spcPts val="170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8pPr>
            <a:lvl9pPr marL="4114800" marR="0" lvl="8" indent="-317500" algn="l" rtl="0">
              <a:lnSpc>
                <a:spcPct val="115000"/>
              </a:lnSpc>
              <a:spcBef>
                <a:spcPts val="1700"/>
              </a:spcBef>
              <a:spcAft>
                <a:spcPts val="1700"/>
              </a:spcAft>
              <a:buClr>
                <a:schemeClr val="dk1"/>
              </a:buClr>
              <a:buSzPts val="1400"/>
              <a:buFont typeface="Roboto"/>
              <a:buChar char="■"/>
              <a:defRPr sz="1400" b="0" i="0" u="none" strike="noStrike" cap="none">
                <a:solidFill>
                  <a:schemeClr val="dk1"/>
                </a:solidFill>
                <a:latin typeface="Roboto"/>
                <a:ea typeface="Roboto"/>
                <a:cs typeface="Roboto"/>
                <a:sym typeface="Roboto"/>
              </a:defRPr>
            </a:lvl9pPr>
          </a:lstStyle>
          <a:p>
            <a:pPr marL="0" indent="0" algn="ctr">
              <a:lnSpc>
                <a:spcPct val="100000"/>
              </a:lnSpc>
              <a:buNone/>
            </a:pPr>
            <a:r>
              <a:rPr lang="en-GB" sz="2400" b="1" dirty="0">
                <a:solidFill>
                  <a:srgbClr val="000000"/>
                </a:solidFill>
                <a:latin typeface="Proxima Nova"/>
                <a:ea typeface="Abel"/>
                <a:cs typeface="Abel"/>
                <a:sym typeface="Abel"/>
              </a:rPr>
              <a:t>The Fred Hollows Foundation NZ </a:t>
            </a:r>
            <a:endParaRPr lang="en-GB" sz="2400" b="1" dirty="0">
              <a:solidFill>
                <a:srgbClr val="000000"/>
              </a:solidFill>
              <a:latin typeface="Proxima Nova" panose="02000506030000020004" pitchFamily="2" charset="0"/>
              <a:ea typeface="Abel"/>
              <a:cs typeface="Abel"/>
              <a:sym typeface="Abel"/>
            </a:endParaRPr>
          </a:p>
          <a:p>
            <a:pPr marL="0" indent="0" algn="ctr">
              <a:lnSpc>
                <a:spcPct val="100000"/>
              </a:lnSpc>
              <a:buNone/>
            </a:pPr>
            <a:r>
              <a:rPr lang="en-GB" sz="2400" b="1" dirty="0">
                <a:solidFill>
                  <a:srgbClr val="000000"/>
                </a:solidFill>
                <a:latin typeface="Proxima Nova" panose="02000506030000020004" pitchFamily="2" charset="0"/>
                <a:ea typeface="Abel"/>
                <a:cs typeface="Abel"/>
                <a:sym typeface="Abel"/>
              </a:rPr>
              <a:t>and the Sustainable Development Goals</a:t>
            </a:r>
          </a:p>
          <a:p>
            <a:pPr marL="0" indent="0" algn="ctr">
              <a:lnSpc>
                <a:spcPct val="100000"/>
              </a:lnSpc>
              <a:buNone/>
            </a:pPr>
            <a:endParaRPr lang="en-GB" sz="2400" b="1" dirty="0">
              <a:solidFill>
                <a:srgbClr val="000000"/>
              </a:solidFill>
              <a:latin typeface="Proxima Nova" panose="02000506030000020004" pitchFamily="2" charset="0"/>
              <a:ea typeface="Abel"/>
              <a:cs typeface="Abel"/>
              <a:sym typeface="Abel"/>
            </a:endParaRPr>
          </a:p>
        </p:txBody>
      </p:sp>
      <p:sp>
        <p:nvSpPr>
          <p:cNvPr id="4" name="Google Shape;117;p26">
            <a:extLst>
              <a:ext uri="{FF2B5EF4-FFF2-40B4-BE49-F238E27FC236}">
                <a16:creationId xmlns:a16="http://schemas.microsoft.com/office/drawing/2014/main" id="{08EAD792-0D2D-5646-C0C5-37289ED0A107}"/>
              </a:ext>
            </a:extLst>
          </p:cNvPr>
          <p:cNvSpPr txBox="1"/>
          <p:nvPr/>
        </p:nvSpPr>
        <p:spPr>
          <a:xfrm>
            <a:off x="2266049" y="2307642"/>
            <a:ext cx="46119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000" b="1" dirty="0">
                <a:solidFill>
                  <a:srgbClr val="EE6C3A"/>
                </a:solidFill>
                <a:latin typeface="Proxima Nova" panose="02000506030000020004" pitchFamily="2" charset="0"/>
                <a:ea typeface="Roboto"/>
                <a:cs typeface="Roboto"/>
                <a:sym typeface="Roboto"/>
              </a:rPr>
              <a:t>Module 3 (Year 9 - 10)</a:t>
            </a:r>
            <a:endParaRPr sz="2000" b="1" dirty="0">
              <a:solidFill>
                <a:srgbClr val="EE6C3A"/>
              </a:solidFill>
              <a:latin typeface="Proxima Nova" panose="02000506030000020004" pitchFamily="2" charset="0"/>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7"/>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24" name="Google Shape;124;p27"/>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25" name="Google Shape;125;p27"/>
          <p:cNvSpPr txBox="1">
            <a:spLocks noGrp="1"/>
          </p:cNvSpPr>
          <p:nvPr>
            <p:ph type="title"/>
          </p:nvPr>
        </p:nvSpPr>
        <p:spPr>
          <a:xfrm>
            <a:off x="512700" y="598613"/>
            <a:ext cx="8118600" cy="724500"/>
          </a:xfrm>
          <a:prstGeom prst="rect">
            <a:avLst/>
          </a:prstGeom>
          <a:noFill/>
          <a:ln>
            <a:noFill/>
          </a:ln>
        </p:spPr>
        <p:txBody>
          <a:bodyPr spcFirstLastPara="1" wrap="square" lIns="68575" tIns="34275" rIns="68575" bIns="34275" anchor="ctr" anchorCtr="0">
            <a:normAutofit fontScale="90000"/>
          </a:bodyPr>
          <a:lstStyle/>
          <a:p>
            <a:pPr>
              <a:buSzPct val="104854"/>
            </a:pPr>
            <a:r>
              <a:rPr lang="en-GB" sz="2250" b="1" dirty="0">
                <a:solidFill>
                  <a:srgbClr val="9DBCB4"/>
                </a:solidFill>
              </a:rPr>
              <a:t>Activity 1: Critical Numeracy </a:t>
            </a:r>
            <a:endParaRPr sz="2288" b="1">
              <a:solidFill>
                <a:srgbClr val="9DBCB4"/>
              </a:solidFill>
            </a:endParaRPr>
          </a:p>
          <a:p>
            <a:pPr marL="0" lvl="0" indent="0" algn="l" rtl="0">
              <a:lnSpc>
                <a:spcPct val="90000"/>
              </a:lnSpc>
              <a:spcBef>
                <a:spcPts val="0"/>
              </a:spcBef>
              <a:spcAft>
                <a:spcPts val="0"/>
              </a:spcAft>
              <a:buClr>
                <a:schemeClr val="dk1"/>
              </a:buClr>
              <a:buSzPts val="2160"/>
              <a:buFont typeface="Calibri"/>
              <a:buNone/>
            </a:pPr>
            <a:endParaRPr sz="100" b="1">
              <a:solidFill>
                <a:srgbClr val="9DBCB4"/>
              </a:solidFill>
            </a:endParaRPr>
          </a:p>
          <a:p>
            <a:pPr>
              <a:buSzPct val="76595"/>
            </a:pPr>
            <a:r>
              <a:rPr lang="en-GB" sz="3100" b="1" dirty="0"/>
              <a:t>World Health Organization (WHO) Report on Vision</a:t>
            </a:r>
            <a:endParaRPr sz="3100" b="1" dirty="0"/>
          </a:p>
        </p:txBody>
      </p:sp>
      <p:sp>
        <p:nvSpPr>
          <p:cNvPr id="126" name="Google Shape;126;p27"/>
          <p:cNvSpPr txBox="1"/>
          <p:nvPr/>
        </p:nvSpPr>
        <p:spPr>
          <a:xfrm>
            <a:off x="4072725" y="1568600"/>
            <a:ext cx="4140300" cy="5694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endParaRPr sz="2500"/>
          </a:p>
        </p:txBody>
      </p:sp>
      <p:sp>
        <p:nvSpPr>
          <p:cNvPr id="127" name="Google Shape;127;p27"/>
          <p:cNvSpPr txBox="1"/>
          <p:nvPr/>
        </p:nvSpPr>
        <p:spPr>
          <a:xfrm>
            <a:off x="2051625" y="1568600"/>
            <a:ext cx="6161400" cy="32931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900" dirty="0"/>
              <a:t>Analyse the source </a:t>
            </a:r>
            <a:r>
              <a:rPr lang="en-NZ" sz="1900" dirty="0"/>
              <a:t>in the handout.</a:t>
            </a:r>
            <a:endParaRPr sz="1900" dirty="0"/>
          </a:p>
          <a:p>
            <a:pPr marL="0" lvl="0" indent="0" algn="l" rtl="0">
              <a:spcBef>
                <a:spcPts val="0"/>
              </a:spcBef>
              <a:spcAft>
                <a:spcPts val="0"/>
              </a:spcAft>
              <a:buNone/>
            </a:pPr>
            <a:endParaRPr sz="600" dirty="0"/>
          </a:p>
          <a:p>
            <a:pPr marL="0" lvl="0" indent="0" algn="l" rtl="0">
              <a:spcBef>
                <a:spcPts val="0"/>
              </a:spcBef>
              <a:spcAft>
                <a:spcPts val="0"/>
              </a:spcAft>
              <a:buNone/>
            </a:pPr>
            <a:endParaRPr sz="600" dirty="0"/>
          </a:p>
          <a:p>
            <a:pPr marL="457200" lvl="0" indent="-349250" algn="l" rtl="0">
              <a:spcBef>
                <a:spcPts val="0"/>
              </a:spcBef>
              <a:spcAft>
                <a:spcPts val="0"/>
              </a:spcAft>
              <a:buSzPts val="1900"/>
              <a:buAutoNum type="arabicPeriod"/>
            </a:pPr>
            <a:r>
              <a:rPr lang="en-GB" sz="1900" dirty="0"/>
              <a:t>Where does the source come from? Is it a trustworthy source?</a:t>
            </a:r>
            <a:endParaRPr sz="1900" dirty="0"/>
          </a:p>
          <a:p>
            <a:pPr marL="457200" lvl="0" indent="-349250" algn="l" rtl="0">
              <a:spcBef>
                <a:spcPts val="0"/>
              </a:spcBef>
              <a:spcAft>
                <a:spcPts val="0"/>
              </a:spcAft>
              <a:buSzPts val="1900"/>
              <a:buAutoNum type="arabicPeriod"/>
            </a:pPr>
            <a:r>
              <a:rPr lang="en-GB" sz="1900" dirty="0"/>
              <a:t>Fact check ONE of the infographics</a:t>
            </a:r>
            <a:endParaRPr sz="1900" dirty="0"/>
          </a:p>
          <a:p>
            <a:pPr marL="457200" lvl="0" indent="-349250" algn="l" rtl="0">
              <a:spcBef>
                <a:spcPts val="0"/>
              </a:spcBef>
              <a:spcAft>
                <a:spcPts val="0"/>
              </a:spcAft>
              <a:buSzPts val="1900"/>
              <a:buAutoNum type="arabicPeriod"/>
            </a:pPr>
            <a:r>
              <a:rPr lang="en-GB" sz="1900" dirty="0"/>
              <a:t>Identify ONE infographic that might be misleading or unclear. How could you improve this?</a:t>
            </a:r>
            <a:endParaRPr sz="1900" dirty="0"/>
          </a:p>
          <a:p>
            <a:pPr marL="457200" lvl="0" indent="-349250" algn="l" rtl="0">
              <a:spcBef>
                <a:spcPts val="0"/>
              </a:spcBef>
              <a:spcAft>
                <a:spcPts val="0"/>
              </a:spcAft>
              <a:buSzPts val="1900"/>
              <a:buAutoNum type="arabicPeriod"/>
            </a:pPr>
            <a:r>
              <a:rPr lang="en-GB" sz="1900" dirty="0"/>
              <a:t>What infographic is the easiest to understand? Why?</a:t>
            </a:r>
            <a:endParaRPr sz="1900" dirty="0"/>
          </a:p>
          <a:p>
            <a:pPr marL="0" lvl="0" indent="0" algn="l" rtl="0">
              <a:spcBef>
                <a:spcPts val="0"/>
              </a:spcBef>
              <a:spcAft>
                <a:spcPts val="0"/>
              </a:spcAft>
              <a:buNone/>
            </a:pPr>
            <a:endParaRPr sz="1900" dirty="0"/>
          </a:p>
          <a:p>
            <a:pPr marL="0" lvl="0" indent="0" algn="l" rtl="0">
              <a:spcBef>
                <a:spcPts val="0"/>
              </a:spcBef>
              <a:spcAft>
                <a:spcPts val="0"/>
              </a:spcAft>
              <a:buNone/>
            </a:pPr>
            <a:endParaRPr sz="1900" dirty="0"/>
          </a:p>
        </p:txBody>
      </p:sp>
      <p:pic>
        <p:nvPicPr>
          <p:cNvPr id="128" name="Google Shape;128;p27"/>
          <p:cNvPicPr preferRelativeResize="0"/>
          <p:nvPr/>
        </p:nvPicPr>
        <p:blipFill>
          <a:blip r:embed="rId4">
            <a:alphaModFix/>
          </a:blip>
          <a:stretch>
            <a:fillRect/>
          </a:stretch>
        </p:blipFill>
        <p:spPr>
          <a:xfrm>
            <a:off x="588477" y="1541075"/>
            <a:ext cx="1193850" cy="11938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pic>
        <p:nvPicPr>
          <p:cNvPr id="134" name="Google Shape;134;p28"/>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35" name="Google Shape;135;p28"/>
          <p:cNvSpPr txBox="1">
            <a:spLocks noGrp="1"/>
          </p:cNvSpPr>
          <p:nvPr>
            <p:ph type="title"/>
          </p:nvPr>
        </p:nvSpPr>
        <p:spPr>
          <a:xfrm>
            <a:off x="512700" y="598613"/>
            <a:ext cx="81186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4854"/>
              <a:buFont typeface="Calibri"/>
              <a:buNone/>
            </a:pPr>
            <a:r>
              <a:rPr lang="en-GB" sz="2288" b="1">
                <a:solidFill>
                  <a:srgbClr val="9DBCB4"/>
                </a:solidFill>
              </a:rPr>
              <a:t>Activity 1: Critical Numeracy </a:t>
            </a:r>
            <a:endParaRPr sz="2288" b="1">
              <a:solidFill>
                <a:srgbClr val="9DBCB4"/>
              </a:solidFill>
            </a:endParaRPr>
          </a:p>
          <a:p>
            <a:pPr marL="0" lvl="0" indent="0" algn="l" rtl="0">
              <a:lnSpc>
                <a:spcPct val="90000"/>
              </a:lnSpc>
              <a:spcBef>
                <a:spcPts val="0"/>
              </a:spcBef>
              <a:spcAft>
                <a:spcPts val="0"/>
              </a:spcAft>
              <a:buClr>
                <a:schemeClr val="dk1"/>
              </a:buClr>
              <a:buSzPts val="2160"/>
              <a:buFont typeface="Calibri"/>
              <a:buNone/>
            </a:pPr>
            <a:endParaRPr sz="100" b="1">
              <a:solidFill>
                <a:srgbClr val="9DBCB4"/>
              </a:solidFill>
            </a:endParaRPr>
          </a:p>
          <a:p>
            <a:pPr marL="0" lvl="0" indent="0" algn="l" rtl="0">
              <a:lnSpc>
                <a:spcPct val="90000"/>
              </a:lnSpc>
              <a:spcBef>
                <a:spcPts val="0"/>
              </a:spcBef>
              <a:spcAft>
                <a:spcPts val="0"/>
              </a:spcAft>
              <a:buClr>
                <a:schemeClr val="dk1"/>
              </a:buClr>
              <a:buSzPct val="76595"/>
              <a:buFont typeface="Calibri"/>
              <a:buNone/>
            </a:pPr>
            <a:r>
              <a:rPr lang="en-GB" sz="3133" b="1"/>
              <a:t>WHO Report on Vision</a:t>
            </a:r>
            <a:endParaRPr sz="3133" b="1"/>
          </a:p>
        </p:txBody>
      </p:sp>
      <p:sp>
        <p:nvSpPr>
          <p:cNvPr id="136" name="Google Shape;136;p28"/>
          <p:cNvSpPr txBox="1"/>
          <p:nvPr/>
        </p:nvSpPr>
        <p:spPr>
          <a:xfrm>
            <a:off x="4072725" y="1568600"/>
            <a:ext cx="4140300" cy="5694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endParaRPr sz="2500"/>
          </a:p>
        </p:txBody>
      </p:sp>
      <p:sp>
        <p:nvSpPr>
          <p:cNvPr id="137" name="Google Shape;137;p28"/>
          <p:cNvSpPr txBox="1"/>
          <p:nvPr/>
        </p:nvSpPr>
        <p:spPr>
          <a:xfrm>
            <a:off x="4072725" y="2415583"/>
            <a:ext cx="3895200" cy="1354500"/>
          </a:xfrm>
          <a:prstGeom prst="rect">
            <a:avLst/>
          </a:prstGeom>
          <a:noFill/>
          <a:ln>
            <a:noFill/>
          </a:ln>
        </p:spPr>
        <p:txBody>
          <a:bodyPr spcFirstLastPara="1" wrap="square" lIns="91425" tIns="91425" rIns="91425" bIns="91425" anchor="t" anchorCtr="0">
            <a:spAutoFit/>
          </a:bodyPr>
          <a:lstStyle/>
          <a:p>
            <a:pPr marL="457200" lvl="0" indent="-349250" algn="l" rtl="0">
              <a:spcBef>
                <a:spcPts val="0"/>
              </a:spcBef>
              <a:spcAft>
                <a:spcPts val="0"/>
              </a:spcAft>
              <a:buSzPts val="1900"/>
              <a:buAutoNum type="arabicPeriod" startAt="5"/>
            </a:pPr>
            <a:r>
              <a:rPr lang="en-GB" sz="1900" dirty="0"/>
              <a:t>Create a bar graph for the following information.</a:t>
            </a:r>
            <a:endParaRPr sz="1900" dirty="0"/>
          </a:p>
          <a:p>
            <a:pPr marL="0" lvl="0" indent="0" algn="l" rtl="0">
              <a:spcBef>
                <a:spcPts val="0"/>
              </a:spcBef>
              <a:spcAft>
                <a:spcPts val="0"/>
              </a:spcAft>
              <a:buNone/>
            </a:pPr>
            <a:endParaRPr sz="1900" dirty="0"/>
          </a:p>
          <a:p>
            <a:pPr marL="0" lvl="0" indent="0" algn="l" rtl="0">
              <a:spcBef>
                <a:spcPts val="0"/>
              </a:spcBef>
              <a:spcAft>
                <a:spcPts val="0"/>
              </a:spcAft>
              <a:buNone/>
            </a:pPr>
            <a:endParaRPr sz="1900" dirty="0"/>
          </a:p>
        </p:txBody>
      </p:sp>
      <p:pic>
        <p:nvPicPr>
          <p:cNvPr id="3" name="Picture 2" descr="A diagram of a number of people&#10;&#10;Description automatically generated with medium confidence">
            <a:extLst>
              <a:ext uri="{FF2B5EF4-FFF2-40B4-BE49-F238E27FC236}">
                <a16:creationId xmlns:a16="http://schemas.microsoft.com/office/drawing/2014/main" id="{59F95D87-853C-1E23-983D-CE0130E34DFC}"/>
              </a:ext>
            </a:extLst>
          </p:cNvPr>
          <p:cNvPicPr>
            <a:picLocks noChangeAspect="1"/>
          </p:cNvPicPr>
          <p:nvPr/>
        </p:nvPicPr>
        <p:blipFill>
          <a:blip r:embed="rId4"/>
          <a:stretch>
            <a:fillRect/>
          </a:stretch>
        </p:blipFill>
        <p:spPr>
          <a:xfrm>
            <a:off x="1628399" y="1590083"/>
            <a:ext cx="2245158" cy="30055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9"/>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46" name="Google Shape;146;p29"/>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47" name="Google Shape;147;p29"/>
          <p:cNvSpPr txBox="1">
            <a:spLocks noGrp="1"/>
          </p:cNvSpPr>
          <p:nvPr>
            <p:ph type="title"/>
          </p:nvPr>
        </p:nvSpPr>
        <p:spPr>
          <a:xfrm>
            <a:off x="512700" y="598613"/>
            <a:ext cx="81186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4854"/>
              <a:buFont typeface="Calibri"/>
              <a:buNone/>
            </a:pPr>
            <a:r>
              <a:rPr lang="en-GB" sz="2288" b="1">
                <a:solidFill>
                  <a:srgbClr val="9DBCB4"/>
                </a:solidFill>
              </a:rPr>
              <a:t>Activity 2: Mapping</a:t>
            </a:r>
            <a:endParaRPr sz="2288" b="1">
              <a:solidFill>
                <a:srgbClr val="9DBCB4"/>
              </a:solidFill>
            </a:endParaRPr>
          </a:p>
          <a:p>
            <a:pPr marL="0" lvl="0" indent="0" algn="l" rtl="0">
              <a:lnSpc>
                <a:spcPct val="90000"/>
              </a:lnSpc>
              <a:spcBef>
                <a:spcPts val="0"/>
              </a:spcBef>
              <a:spcAft>
                <a:spcPts val="0"/>
              </a:spcAft>
              <a:buClr>
                <a:schemeClr val="dk1"/>
              </a:buClr>
              <a:buSzPts val="2160"/>
              <a:buFont typeface="Calibri"/>
              <a:buNone/>
            </a:pPr>
            <a:endParaRPr sz="100" b="1">
              <a:solidFill>
                <a:srgbClr val="9DBCB4"/>
              </a:solidFill>
            </a:endParaRPr>
          </a:p>
          <a:p>
            <a:pPr marL="0" lvl="0" indent="0" algn="l" rtl="0">
              <a:lnSpc>
                <a:spcPct val="90000"/>
              </a:lnSpc>
              <a:spcBef>
                <a:spcPts val="0"/>
              </a:spcBef>
              <a:spcAft>
                <a:spcPts val="0"/>
              </a:spcAft>
              <a:buClr>
                <a:schemeClr val="dk1"/>
              </a:buClr>
              <a:buSzPct val="76595"/>
              <a:buFont typeface="Calibri"/>
              <a:buNone/>
            </a:pPr>
            <a:r>
              <a:rPr lang="en-GB" sz="3133" b="1"/>
              <a:t>Where in the World?</a:t>
            </a:r>
            <a:endParaRPr sz="3133" b="1"/>
          </a:p>
        </p:txBody>
      </p:sp>
      <p:sp>
        <p:nvSpPr>
          <p:cNvPr id="148" name="Google Shape;148;p29"/>
          <p:cNvSpPr txBox="1"/>
          <p:nvPr/>
        </p:nvSpPr>
        <p:spPr>
          <a:xfrm>
            <a:off x="4072725" y="1568600"/>
            <a:ext cx="4140300" cy="5694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endParaRPr sz="2500"/>
          </a:p>
        </p:txBody>
      </p:sp>
      <p:sp>
        <p:nvSpPr>
          <p:cNvPr id="149" name="Google Shape;149;p29"/>
          <p:cNvSpPr txBox="1"/>
          <p:nvPr/>
        </p:nvSpPr>
        <p:spPr>
          <a:xfrm>
            <a:off x="1934310" y="1565299"/>
            <a:ext cx="6368100" cy="2339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dirty="0"/>
              <a:t>Print out the template and map where The Fred Hollows Foundation NZ work. </a:t>
            </a:r>
            <a:endParaRPr sz="2000" dirty="0"/>
          </a:p>
          <a:p>
            <a:pPr marL="0" lvl="0" indent="0" algn="l" rtl="0">
              <a:spcBef>
                <a:spcPts val="0"/>
              </a:spcBef>
              <a:spcAft>
                <a:spcPts val="0"/>
              </a:spcAft>
              <a:buNone/>
            </a:pPr>
            <a:endParaRPr sz="2000" dirty="0"/>
          </a:p>
          <a:p>
            <a:pPr marL="0" lvl="0" indent="0" algn="l" rtl="0">
              <a:spcBef>
                <a:spcPts val="0"/>
              </a:spcBef>
              <a:spcAft>
                <a:spcPts val="0"/>
              </a:spcAft>
              <a:buNone/>
            </a:pPr>
            <a:r>
              <a:rPr lang="en-GB" sz="2000" dirty="0"/>
              <a:t>You can find the locations where they are working on their website. </a:t>
            </a:r>
            <a:endParaRPr sz="2000" dirty="0"/>
          </a:p>
          <a:p>
            <a:pPr marL="0" lvl="0" indent="0" algn="l" rtl="0">
              <a:spcBef>
                <a:spcPts val="0"/>
              </a:spcBef>
              <a:spcAft>
                <a:spcPts val="0"/>
              </a:spcAft>
              <a:buNone/>
            </a:pPr>
            <a:endParaRPr sz="2000" dirty="0"/>
          </a:p>
          <a:p>
            <a:pPr marL="0" lvl="0" indent="0" algn="l" rtl="0">
              <a:spcBef>
                <a:spcPts val="0"/>
              </a:spcBef>
              <a:spcAft>
                <a:spcPts val="0"/>
              </a:spcAft>
              <a:buNone/>
            </a:pPr>
            <a:endParaRPr sz="2000" dirty="0"/>
          </a:p>
        </p:txBody>
      </p:sp>
      <p:pic>
        <p:nvPicPr>
          <p:cNvPr id="2" name="Google Shape;128;p27">
            <a:extLst>
              <a:ext uri="{FF2B5EF4-FFF2-40B4-BE49-F238E27FC236}">
                <a16:creationId xmlns:a16="http://schemas.microsoft.com/office/drawing/2014/main" id="{251B5D12-110A-3749-A1FA-6B2F6CB753A8}"/>
              </a:ext>
            </a:extLst>
          </p:cNvPr>
          <p:cNvPicPr preferRelativeResize="0"/>
          <p:nvPr/>
        </p:nvPicPr>
        <p:blipFill>
          <a:blip r:embed="rId4">
            <a:alphaModFix/>
          </a:blip>
          <a:stretch>
            <a:fillRect/>
          </a:stretch>
        </p:blipFill>
        <p:spPr>
          <a:xfrm>
            <a:off x="588477" y="1541075"/>
            <a:ext cx="1193850" cy="11938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pic>
        <p:nvPicPr>
          <p:cNvPr id="156" name="Google Shape;156;p30"/>
          <p:cNvPicPr preferRelativeResize="0"/>
          <p:nvPr/>
        </p:nvPicPr>
        <p:blipFill rotWithShape="1">
          <a:blip r:embed="rId3">
            <a:alphaModFix/>
          </a:blip>
          <a:srcRect l="7571" t="25249" r="10042" b="18262"/>
          <a:stretch/>
        </p:blipFill>
        <p:spPr>
          <a:xfrm>
            <a:off x="1351650" y="1884534"/>
            <a:ext cx="6440698" cy="2483841"/>
          </a:xfrm>
          <a:prstGeom prst="rect">
            <a:avLst/>
          </a:prstGeom>
          <a:noFill/>
          <a:ln>
            <a:noFill/>
          </a:ln>
        </p:spPr>
      </p:pic>
      <p:sp>
        <p:nvSpPr>
          <p:cNvPr id="157" name="Google Shape;157;p30"/>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58" name="Google Shape;158;p30"/>
          <p:cNvPicPr preferRelativeResize="0"/>
          <p:nvPr/>
        </p:nvPicPr>
        <p:blipFill rotWithShape="1">
          <a:blip r:embed="rId4">
            <a:alphaModFix/>
          </a:blip>
          <a:srcRect/>
          <a:stretch/>
        </p:blipFill>
        <p:spPr>
          <a:xfrm>
            <a:off x="319178" y="356427"/>
            <a:ext cx="8516427" cy="4506127"/>
          </a:xfrm>
          <a:prstGeom prst="rect">
            <a:avLst/>
          </a:prstGeom>
          <a:noFill/>
          <a:ln>
            <a:noFill/>
          </a:ln>
        </p:spPr>
      </p:pic>
      <p:sp>
        <p:nvSpPr>
          <p:cNvPr id="159" name="Google Shape;159;p30"/>
          <p:cNvSpPr txBox="1">
            <a:spLocks noGrp="1"/>
          </p:cNvSpPr>
          <p:nvPr>
            <p:ph type="title"/>
          </p:nvPr>
        </p:nvSpPr>
        <p:spPr>
          <a:xfrm>
            <a:off x="476250" y="751000"/>
            <a:ext cx="8226000" cy="7245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n-GB" sz="2400" b="1" dirty="0">
                <a:solidFill>
                  <a:srgbClr val="9DBCB4"/>
                </a:solidFill>
              </a:rPr>
              <a:t>What are The Fred Hollows Foundation NZ Goals?</a:t>
            </a:r>
            <a:endParaRPr sz="1100" dirty="0"/>
          </a:p>
          <a:p>
            <a:pPr marL="0" lvl="0" indent="0" algn="l" rtl="0">
              <a:lnSpc>
                <a:spcPct val="90000"/>
              </a:lnSpc>
              <a:spcBef>
                <a:spcPts val="0"/>
              </a:spcBef>
              <a:spcAft>
                <a:spcPts val="0"/>
              </a:spcAft>
              <a:buClr>
                <a:schemeClr val="dk1"/>
              </a:buClr>
              <a:buSzPct val="76595"/>
              <a:buFont typeface="Calibri"/>
              <a:buNone/>
            </a:pPr>
            <a:endParaRPr sz="3133" b="1"/>
          </a:p>
          <a:p>
            <a:pPr marL="0" lvl="0" indent="0" algn="l" rtl="0">
              <a:lnSpc>
                <a:spcPct val="90000"/>
              </a:lnSpc>
              <a:spcBef>
                <a:spcPts val="0"/>
              </a:spcBef>
              <a:spcAft>
                <a:spcPts val="0"/>
              </a:spcAft>
              <a:buClr>
                <a:schemeClr val="dk1"/>
              </a:buClr>
              <a:buSzPct val="76595"/>
              <a:buFont typeface="Calibri"/>
              <a:buNone/>
            </a:pPr>
            <a:endParaRPr sz="3133" b="1"/>
          </a:p>
        </p:txBody>
      </p:sp>
      <p:sp>
        <p:nvSpPr>
          <p:cNvPr id="160" name="Google Shape;160;p30"/>
          <p:cNvSpPr txBox="1"/>
          <p:nvPr/>
        </p:nvSpPr>
        <p:spPr>
          <a:xfrm>
            <a:off x="1818850" y="1475500"/>
            <a:ext cx="6440700" cy="47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900"/>
          </a:p>
        </p:txBody>
      </p:sp>
      <p:pic>
        <p:nvPicPr>
          <p:cNvPr id="161" name="Google Shape;161;p30"/>
          <p:cNvPicPr preferRelativeResize="0"/>
          <p:nvPr/>
        </p:nvPicPr>
        <p:blipFill rotWithShape="1">
          <a:blip r:embed="rId5">
            <a:alphaModFix/>
          </a:blip>
          <a:srcRect l="26059" t="28688" r="27044" b="55425"/>
          <a:stretch/>
        </p:blipFill>
        <p:spPr>
          <a:xfrm>
            <a:off x="2427900" y="1067400"/>
            <a:ext cx="4288176" cy="8171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31"/>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68" name="Google Shape;168;p31"/>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69" name="Google Shape;169;p31"/>
          <p:cNvSpPr txBox="1">
            <a:spLocks noGrp="1"/>
          </p:cNvSpPr>
          <p:nvPr>
            <p:ph type="title"/>
          </p:nvPr>
        </p:nvSpPr>
        <p:spPr>
          <a:xfrm>
            <a:off x="476250" y="751000"/>
            <a:ext cx="82260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Activity 3: Sustainable Development Goals</a:t>
            </a:r>
            <a:endParaRPr sz="1100"/>
          </a:p>
          <a:p>
            <a:pPr marL="0" lvl="0" indent="0" algn="l" rtl="0">
              <a:lnSpc>
                <a:spcPct val="90000"/>
              </a:lnSpc>
              <a:spcBef>
                <a:spcPts val="0"/>
              </a:spcBef>
              <a:spcAft>
                <a:spcPts val="0"/>
              </a:spcAft>
              <a:buClr>
                <a:schemeClr val="dk1"/>
              </a:buClr>
              <a:buSzPct val="218181"/>
              <a:buFont typeface="Calibri"/>
              <a:buNone/>
            </a:pPr>
            <a:endParaRPr sz="1100"/>
          </a:p>
          <a:p>
            <a:pPr marL="0" lvl="0" indent="0" algn="l" rtl="0">
              <a:lnSpc>
                <a:spcPct val="90000"/>
              </a:lnSpc>
              <a:spcBef>
                <a:spcPts val="0"/>
              </a:spcBef>
              <a:spcAft>
                <a:spcPts val="0"/>
              </a:spcAft>
              <a:buClr>
                <a:schemeClr val="dk1"/>
              </a:buClr>
              <a:buSzPct val="76595"/>
              <a:buFont typeface="Calibri"/>
              <a:buNone/>
            </a:pPr>
            <a:r>
              <a:rPr lang="en-GB" sz="3133" b="1"/>
              <a:t>What are the SDGs?</a:t>
            </a:r>
            <a:endParaRPr sz="3133" b="1"/>
          </a:p>
          <a:p>
            <a:pPr marL="0" lvl="0" indent="0" algn="l" rtl="0">
              <a:lnSpc>
                <a:spcPct val="90000"/>
              </a:lnSpc>
              <a:spcBef>
                <a:spcPts val="0"/>
              </a:spcBef>
              <a:spcAft>
                <a:spcPts val="0"/>
              </a:spcAft>
              <a:buClr>
                <a:schemeClr val="dk1"/>
              </a:buClr>
              <a:buSzPct val="76595"/>
              <a:buFont typeface="Calibri"/>
              <a:buNone/>
            </a:pPr>
            <a:endParaRPr sz="3133" b="1"/>
          </a:p>
        </p:txBody>
      </p:sp>
      <p:sp>
        <p:nvSpPr>
          <p:cNvPr id="170" name="Google Shape;170;p31"/>
          <p:cNvSpPr txBox="1"/>
          <p:nvPr/>
        </p:nvSpPr>
        <p:spPr>
          <a:xfrm>
            <a:off x="1818850" y="1475500"/>
            <a:ext cx="6440700" cy="47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900"/>
          </a:p>
        </p:txBody>
      </p:sp>
      <p:pic>
        <p:nvPicPr>
          <p:cNvPr id="171" name="Google Shape;171;p31" title="UN Sustainable Development Goals - Overview">
            <a:hlinkClick r:id="rId4"/>
          </p:cNvPr>
          <p:cNvPicPr preferRelativeResize="0"/>
          <p:nvPr/>
        </p:nvPicPr>
        <p:blipFill>
          <a:blip r:embed="rId5">
            <a:alphaModFix/>
          </a:blip>
          <a:stretch>
            <a:fillRect/>
          </a:stretch>
        </p:blipFill>
        <p:spPr>
          <a:xfrm>
            <a:off x="2393145" y="1457155"/>
            <a:ext cx="4203206" cy="2364300"/>
          </a:xfrm>
          <a:prstGeom prst="rect">
            <a:avLst/>
          </a:prstGeom>
          <a:noFill/>
          <a:ln>
            <a:noFill/>
          </a:ln>
        </p:spPr>
      </p:pic>
      <p:sp>
        <p:nvSpPr>
          <p:cNvPr id="172" name="Google Shape;172;p31"/>
          <p:cNvSpPr txBox="1"/>
          <p:nvPr/>
        </p:nvSpPr>
        <p:spPr>
          <a:xfrm>
            <a:off x="698250" y="3915335"/>
            <a:ext cx="7747500" cy="858666"/>
          </a:xfrm>
          <a:prstGeom prst="rect">
            <a:avLst/>
          </a:prstGeom>
          <a:noFill/>
          <a:ln>
            <a:noFill/>
          </a:ln>
        </p:spPr>
        <p:txBody>
          <a:bodyPr spcFirstLastPara="1" wrap="square" lIns="91425" tIns="91425" rIns="91425" bIns="91425" anchor="t" anchorCtr="0">
            <a:spAutoFit/>
          </a:bodyPr>
          <a:lstStyle/>
          <a:p>
            <a:pPr marL="0" lvl="0" indent="0" algn="ctr" rtl="0">
              <a:lnSpc>
                <a:spcPct val="70000"/>
              </a:lnSpc>
              <a:spcBef>
                <a:spcPts val="1200"/>
              </a:spcBef>
              <a:spcAft>
                <a:spcPts val="0"/>
              </a:spcAft>
              <a:buNone/>
            </a:pPr>
            <a:r>
              <a:rPr lang="en-GB" sz="1700" b="1" dirty="0">
                <a:solidFill>
                  <a:schemeClr val="dk1"/>
                </a:solidFill>
              </a:rPr>
              <a:t>Task:</a:t>
            </a:r>
            <a:r>
              <a:rPr lang="en-GB" sz="1700" dirty="0">
                <a:solidFill>
                  <a:schemeClr val="dk1"/>
                </a:solidFill>
              </a:rPr>
              <a:t> Which of these goals do you think the work of The Fred </a:t>
            </a:r>
            <a:endParaRPr sz="1700" dirty="0">
              <a:solidFill>
                <a:schemeClr val="dk1"/>
              </a:solidFill>
            </a:endParaRPr>
          </a:p>
          <a:p>
            <a:pPr marL="0" lvl="0" indent="0" algn="ctr" rtl="0">
              <a:lnSpc>
                <a:spcPct val="70000"/>
              </a:lnSpc>
              <a:spcBef>
                <a:spcPts val="1200"/>
              </a:spcBef>
              <a:spcAft>
                <a:spcPts val="0"/>
              </a:spcAft>
              <a:buNone/>
            </a:pPr>
            <a:r>
              <a:rPr lang="en-GB" sz="1700" dirty="0">
                <a:solidFill>
                  <a:schemeClr val="dk1"/>
                </a:solidFill>
              </a:rPr>
              <a:t>Hollows Foundation NZ is also helping to support? </a:t>
            </a:r>
            <a:endParaRPr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1"/>
                                        </p:tgtEl>
                                        <p:attrNameLst>
                                          <p:attrName>style.visibility</p:attrName>
                                        </p:attrNameLst>
                                      </p:cBhvr>
                                      <p:to>
                                        <p:strVal val="visible"/>
                                      </p:to>
                                    </p:set>
                                    <p:animEffect transition="in" filter="fade">
                                      <p:cBhvr>
                                        <p:cTn id="7" dur="10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32"/>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79" name="Google Shape;179;p32"/>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80" name="Google Shape;180;p32"/>
          <p:cNvSpPr txBox="1">
            <a:spLocks noGrp="1"/>
          </p:cNvSpPr>
          <p:nvPr>
            <p:ph type="title"/>
          </p:nvPr>
        </p:nvSpPr>
        <p:spPr>
          <a:xfrm>
            <a:off x="476250" y="751000"/>
            <a:ext cx="82260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Activity 3: Sustainable Development Goals</a:t>
            </a:r>
            <a:endParaRPr sz="1100"/>
          </a:p>
          <a:p>
            <a:pPr marL="0" lvl="0" indent="0" algn="l" rtl="0">
              <a:lnSpc>
                <a:spcPct val="90000"/>
              </a:lnSpc>
              <a:spcBef>
                <a:spcPts val="0"/>
              </a:spcBef>
              <a:spcAft>
                <a:spcPts val="0"/>
              </a:spcAft>
              <a:buClr>
                <a:schemeClr val="dk1"/>
              </a:buClr>
              <a:buSzPct val="218181"/>
              <a:buFont typeface="Calibri"/>
              <a:buNone/>
            </a:pPr>
            <a:endParaRPr sz="1100"/>
          </a:p>
          <a:p>
            <a:pPr marL="0" lvl="0" indent="0" algn="l" rtl="0">
              <a:lnSpc>
                <a:spcPct val="90000"/>
              </a:lnSpc>
              <a:spcBef>
                <a:spcPts val="0"/>
              </a:spcBef>
              <a:spcAft>
                <a:spcPts val="0"/>
              </a:spcAft>
              <a:buClr>
                <a:schemeClr val="dk1"/>
              </a:buClr>
              <a:buSzPct val="79411"/>
              <a:buFont typeface="Calibri"/>
              <a:buNone/>
            </a:pPr>
            <a:r>
              <a:rPr lang="en-GB" sz="3022" b="1"/>
              <a:t>2030 IN SIGHT</a:t>
            </a:r>
            <a:endParaRPr sz="3022" b="1"/>
          </a:p>
          <a:p>
            <a:pPr marL="0" lvl="0" indent="0" algn="l" rtl="0">
              <a:lnSpc>
                <a:spcPct val="90000"/>
              </a:lnSpc>
              <a:spcBef>
                <a:spcPts val="0"/>
              </a:spcBef>
              <a:spcAft>
                <a:spcPts val="0"/>
              </a:spcAft>
              <a:buClr>
                <a:schemeClr val="dk1"/>
              </a:buClr>
              <a:buSzPct val="76595"/>
              <a:buFont typeface="Calibri"/>
              <a:buNone/>
            </a:pPr>
            <a:endParaRPr sz="3133" b="1"/>
          </a:p>
        </p:txBody>
      </p:sp>
      <p:sp>
        <p:nvSpPr>
          <p:cNvPr id="181" name="Google Shape;181;p32"/>
          <p:cNvSpPr txBox="1"/>
          <p:nvPr/>
        </p:nvSpPr>
        <p:spPr>
          <a:xfrm>
            <a:off x="463638" y="1431100"/>
            <a:ext cx="8092500" cy="3139291"/>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400" dirty="0">
                <a:latin typeface="Arial" panose="020B0604020202020204" pitchFamily="34" charset="0"/>
                <a:cs typeface="Arial" panose="020B0604020202020204" pitchFamily="34" charset="0"/>
              </a:rPr>
              <a:t>The Fred Hollows Foundation NZ is a partner in 2030 IN SIGHT,</a:t>
            </a:r>
            <a:r>
              <a:rPr lang="en-NZ" sz="2400" b="0" i="0" dirty="0">
                <a:solidFill>
                  <a:srgbClr val="151515"/>
                </a:solidFill>
                <a:effectLst/>
                <a:latin typeface="Arial" panose="020B0604020202020204" pitchFamily="34" charset="0"/>
                <a:cs typeface="Arial" panose="020B0604020202020204" pitchFamily="34" charset="0"/>
              </a:rPr>
              <a:t> which is the eye care sector's new strategy for ending avoidable blindness.</a:t>
            </a:r>
            <a:r>
              <a:rPr lang="en-GB" sz="2400" dirty="0">
                <a:latin typeface="Arial" panose="020B0604020202020204" pitchFamily="34" charset="0"/>
                <a:cs typeface="Arial" panose="020B0604020202020204" pitchFamily="34" charset="0"/>
              </a:rPr>
              <a:t> </a:t>
            </a:r>
          </a:p>
          <a:p>
            <a:pPr marL="0" lvl="0" indent="0" algn="l" rtl="0">
              <a:spcBef>
                <a:spcPts val="0"/>
              </a:spcBef>
              <a:spcAft>
                <a:spcPts val="0"/>
              </a:spcAft>
              <a:buNone/>
            </a:pPr>
            <a:endParaRPr lang="en-GB" sz="2400" dirty="0">
              <a:solidFill>
                <a:schemeClr val="tx1"/>
              </a:solidFill>
              <a:latin typeface="Arial" panose="020B0604020202020204" pitchFamily="34" charset="0"/>
              <a:cs typeface="Arial" panose="020B0604020202020204" pitchFamily="34" charset="0"/>
            </a:endParaRPr>
          </a:p>
          <a:p>
            <a:r>
              <a:rPr lang="en-GB" sz="2400" dirty="0">
                <a:solidFill>
                  <a:schemeClr val="tx1"/>
                </a:solidFill>
              </a:rPr>
              <a:t>As a class, look through the handout and discuss how the International Agency for the Prevention of Blindness (IAPB) have </a:t>
            </a:r>
            <a:r>
              <a:rPr lang="en-GB" sz="2400" dirty="0"/>
              <a:t>linked the work on eye-health and the Sustainable Development Goals. </a:t>
            </a:r>
            <a:endParaRPr sz="2400" dirty="0">
              <a:latin typeface="Arial" panose="020B0604020202020204" pitchFamily="34" charset="0"/>
              <a:cs typeface="Arial" panose="020B06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33"/>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88" name="Google Shape;188;p33"/>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89" name="Google Shape;189;p33"/>
          <p:cNvSpPr txBox="1">
            <a:spLocks noGrp="1"/>
          </p:cNvSpPr>
          <p:nvPr>
            <p:ph type="title"/>
          </p:nvPr>
        </p:nvSpPr>
        <p:spPr>
          <a:xfrm>
            <a:off x="476250" y="694678"/>
            <a:ext cx="81186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4854"/>
              <a:buFont typeface="Calibri"/>
              <a:buNone/>
            </a:pPr>
            <a:r>
              <a:rPr lang="en-GB" sz="2288" b="1" dirty="0">
                <a:solidFill>
                  <a:srgbClr val="9DBCB4"/>
                </a:solidFill>
              </a:rPr>
              <a:t>Activity 4: Exploring the SDGs Jigsaw</a:t>
            </a:r>
            <a:endParaRPr sz="2288" b="1" dirty="0">
              <a:solidFill>
                <a:srgbClr val="9DBCB4"/>
              </a:solidFill>
            </a:endParaRPr>
          </a:p>
          <a:p>
            <a:pPr marL="0" lvl="0" indent="0" algn="l" rtl="0">
              <a:lnSpc>
                <a:spcPct val="90000"/>
              </a:lnSpc>
              <a:spcBef>
                <a:spcPts val="0"/>
              </a:spcBef>
              <a:spcAft>
                <a:spcPts val="0"/>
              </a:spcAft>
              <a:buClr>
                <a:schemeClr val="dk1"/>
              </a:buClr>
              <a:buSzPts val="2160"/>
              <a:buFont typeface="Calibri"/>
              <a:buNone/>
            </a:pPr>
            <a:endParaRPr sz="100" b="1" dirty="0">
              <a:solidFill>
                <a:srgbClr val="9DBCB4"/>
              </a:solidFill>
            </a:endParaRPr>
          </a:p>
          <a:p>
            <a:pPr marL="0" lvl="0" indent="0" algn="l" rtl="0">
              <a:lnSpc>
                <a:spcPct val="100000"/>
              </a:lnSpc>
              <a:spcBef>
                <a:spcPts val="0"/>
              </a:spcBef>
              <a:spcAft>
                <a:spcPts val="0"/>
              </a:spcAft>
              <a:buClr>
                <a:schemeClr val="dk1"/>
              </a:buClr>
              <a:buSzPct val="89256"/>
              <a:buFont typeface="Calibri"/>
              <a:buNone/>
            </a:pPr>
            <a:r>
              <a:rPr lang="en-GB" sz="2650" b="1" dirty="0"/>
              <a:t>Social Action and The Fred Hollows Foundation NZ</a:t>
            </a:r>
            <a:endParaRPr sz="2650" b="1" dirty="0"/>
          </a:p>
          <a:p>
            <a:pPr marL="0" lvl="0" indent="0" algn="l" rtl="0">
              <a:lnSpc>
                <a:spcPct val="90000"/>
              </a:lnSpc>
              <a:spcBef>
                <a:spcPts val="0"/>
              </a:spcBef>
              <a:spcAft>
                <a:spcPts val="0"/>
              </a:spcAft>
              <a:buClr>
                <a:schemeClr val="dk1"/>
              </a:buClr>
              <a:buSzPct val="76595"/>
              <a:buFont typeface="Calibri"/>
              <a:buNone/>
            </a:pPr>
            <a:endParaRPr sz="3133" b="1" dirty="0"/>
          </a:p>
        </p:txBody>
      </p:sp>
      <p:sp>
        <p:nvSpPr>
          <p:cNvPr id="190" name="Google Shape;190;p33"/>
          <p:cNvSpPr txBox="1"/>
          <p:nvPr/>
        </p:nvSpPr>
        <p:spPr>
          <a:xfrm>
            <a:off x="4072725" y="1568600"/>
            <a:ext cx="4140300" cy="5694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endParaRPr sz="2500"/>
          </a:p>
        </p:txBody>
      </p:sp>
      <p:sp>
        <p:nvSpPr>
          <p:cNvPr id="191" name="Google Shape;191;p33"/>
          <p:cNvSpPr txBox="1"/>
          <p:nvPr/>
        </p:nvSpPr>
        <p:spPr>
          <a:xfrm>
            <a:off x="2286100" y="1513275"/>
            <a:ext cx="6155400" cy="2646848"/>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dirty="0"/>
              <a:t>In your reading, explore how The Fred Hollows Foundation NZ is working sustainably.</a:t>
            </a:r>
            <a:endParaRPr sz="2000" dirty="0"/>
          </a:p>
          <a:p>
            <a:pPr marL="0" lvl="0" indent="0" algn="l" rtl="0">
              <a:spcBef>
                <a:spcPts val="0"/>
              </a:spcBef>
              <a:spcAft>
                <a:spcPts val="0"/>
              </a:spcAft>
              <a:buNone/>
            </a:pPr>
            <a:endParaRPr sz="2000" dirty="0"/>
          </a:p>
          <a:p>
            <a:pPr marL="0" lvl="0" indent="0" algn="l" rtl="0">
              <a:spcBef>
                <a:spcPts val="0"/>
              </a:spcBef>
              <a:spcAft>
                <a:spcPts val="0"/>
              </a:spcAft>
              <a:buNone/>
            </a:pPr>
            <a:r>
              <a:rPr lang="en-GB" sz="2000" dirty="0"/>
              <a:t>In what ways are they working together (with communities and/or other agencies) to create change?</a:t>
            </a:r>
            <a:endParaRPr sz="2000" dirty="0"/>
          </a:p>
          <a:p>
            <a:pPr marL="0" lvl="0" indent="0" algn="l" rtl="0">
              <a:spcBef>
                <a:spcPts val="0"/>
              </a:spcBef>
              <a:spcAft>
                <a:spcPts val="0"/>
              </a:spcAft>
              <a:buNone/>
            </a:pPr>
            <a:endParaRPr sz="2000" dirty="0"/>
          </a:p>
          <a:p>
            <a:pPr marL="0" lvl="0" indent="0" algn="l" rtl="0">
              <a:spcBef>
                <a:spcPts val="0"/>
              </a:spcBef>
              <a:spcAft>
                <a:spcPts val="0"/>
              </a:spcAft>
              <a:buNone/>
            </a:pPr>
            <a:r>
              <a:rPr lang="en-GB" sz="2000" dirty="0"/>
              <a:t>What has been the impact of the strategy?</a:t>
            </a:r>
            <a:endParaRPr sz="2000" dirty="0"/>
          </a:p>
        </p:txBody>
      </p:sp>
      <p:pic>
        <p:nvPicPr>
          <p:cNvPr id="192" name="Google Shape;192;p33"/>
          <p:cNvPicPr preferRelativeResize="0"/>
          <p:nvPr/>
        </p:nvPicPr>
        <p:blipFill>
          <a:blip r:embed="rId4">
            <a:alphaModFix/>
          </a:blip>
          <a:stretch>
            <a:fillRect/>
          </a:stretch>
        </p:blipFill>
        <p:spPr>
          <a:xfrm>
            <a:off x="531575" y="1724875"/>
            <a:ext cx="1428750" cy="14287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34"/>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99" name="Google Shape;199;p34"/>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200" name="Google Shape;200;p34"/>
          <p:cNvSpPr txBox="1">
            <a:spLocks noGrp="1"/>
          </p:cNvSpPr>
          <p:nvPr>
            <p:ph type="title"/>
          </p:nvPr>
        </p:nvSpPr>
        <p:spPr>
          <a:xfrm>
            <a:off x="581025" y="817800"/>
            <a:ext cx="81186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GB" sz="2400" b="1" dirty="0">
                <a:solidFill>
                  <a:srgbClr val="9DBCB4"/>
                </a:solidFill>
              </a:rPr>
              <a:t>Review Task: Being a Changemaker</a:t>
            </a:r>
            <a:endParaRPr sz="2400" b="1" dirty="0">
              <a:solidFill>
                <a:srgbClr val="9DBCB4"/>
              </a:solidFill>
            </a:endParaRPr>
          </a:p>
          <a:p>
            <a:pPr marL="0" lvl="0" indent="0" algn="l" rtl="0">
              <a:lnSpc>
                <a:spcPct val="90000"/>
              </a:lnSpc>
              <a:spcBef>
                <a:spcPts val="0"/>
              </a:spcBef>
              <a:spcAft>
                <a:spcPts val="0"/>
              </a:spcAft>
              <a:buClr>
                <a:schemeClr val="dk1"/>
              </a:buClr>
              <a:buSzPts val="2160"/>
              <a:buFont typeface="Calibri"/>
              <a:buNone/>
            </a:pPr>
            <a:endParaRPr sz="433" b="1" dirty="0">
              <a:solidFill>
                <a:srgbClr val="9DBCB4"/>
              </a:solidFill>
            </a:endParaRPr>
          </a:p>
          <a:p>
            <a:pPr marL="0" lvl="0" indent="0" algn="l" rtl="0">
              <a:lnSpc>
                <a:spcPct val="90000"/>
              </a:lnSpc>
              <a:spcBef>
                <a:spcPts val="0"/>
              </a:spcBef>
              <a:spcAft>
                <a:spcPts val="0"/>
              </a:spcAft>
              <a:buClr>
                <a:schemeClr val="dk1"/>
              </a:buClr>
              <a:buSzPct val="79411"/>
              <a:buFont typeface="Calibri"/>
              <a:buNone/>
            </a:pPr>
            <a:r>
              <a:rPr lang="en-GB" sz="3022" b="1" dirty="0"/>
              <a:t>Taking Action for a Better World</a:t>
            </a:r>
            <a:endParaRPr sz="3022" b="1" dirty="0"/>
          </a:p>
          <a:p>
            <a:pPr marL="0" lvl="0" indent="0" algn="l" rtl="0">
              <a:lnSpc>
                <a:spcPct val="90000"/>
              </a:lnSpc>
              <a:spcBef>
                <a:spcPts val="0"/>
              </a:spcBef>
              <a:spcAft>
                <a:spcPts val="0"/>
              </a:spcAft>
              <a:buClr>
                <a:schemeClr val="dk1"/>
              </a:buClr>
              <a:buSzPct val="76595"/>
              <a:buFont typeface="Calibri"/>
              <a:buNone/>
            </a:pPr>
            <a:endParaRPr sz="3133" b="1" dirty="0"/>
          </a:p>
        </p:txBody>
      </p:sp>
      <p:sp>
        <p:nvSpPr>
          <p:cNvPr id="201" name="Google Shape;201;p34"/>
          <p:cNvSpPr txBox="1"/>
          <p:nvPr/>
        </p:nvSpPr>
        <p:spPr>
          <a:xfrm>
            <a:off x="4072725" y="1568600"/>
            <a:ext cx="4140300" cy="5694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endParaRPr sz="2500"/>
          </a:p>
        </p:txBody>
      </p:sp>
      <p:sp>
        <p:nvSpPr>
          <p:cNvPr id="202" name="Google Shape;202;p34"/>
          <p:cNvSpPr txBox="1"/>
          <p:nvPr/>
        </p:nvSpPr>
        <p:spPr>
          <a:xfrm>
            <a:off x="581025" y="1505450"/>
            <a:ext cx="7632000" cy="3155400"/>
          </a:xfrm>
          <a:prstGeom prst="rect">
            <a:avLst/>
          </a:prstGeom>
          <a:noFill/>
          <a:ln>
            <a:noFill/>
          </a:ln>
        </p:spPr>
        <p:txBody>
          <a:bodyPr spcFirstLastPara="1" wrap="square" lIns="91425" tIns="91425" rIns="91425" bIns="91425" anchor="t" anchorCtr="0">
            <a:spAutoFit/>
          </a:bodyPr>
          <a:lstStyle/>
          <a:p>
            <a:pPr marL="1828800" lvl="0" indent="0" algn="l" rtl="0">
              <a:spcBef>
                <a:spcPts val="0"/>
              </a:spcBef>
              <a:spcAft>
                <a:spcPts val="0"/>
              </a:spcAft>
              <a:buNone/>
            </a:pPr>
            <a:r>
              <a:rPr lang="en-GB" sz="2300" dirty="0">
                <a:solidFill>
                  <a:schemeClr val="dk1"/>
                </a:solidFill>
              </a:rPr>
              <a:t>If you could stop people from feeling </a:t>
            </a:r>
            <a:r>
              <a:rPr lang="en-GB" sz="2300">
                <a:solidFill>
                  <a:schemeClr val="dk1"/>
                </a:solidFill>
              </a:rPr>
              <a:t>excluded from accessing their human </a:t>
            </a:r>
            <a:r>
              <a:rPr lang="en-GB" sz="2300" dirty="0">
                <a:solidFill>
                  <a:schemeClr val="dk1"/>
                </a:solidFill>
              </a:rPr>
              <a:t>rights, what might that look like?</a:t>
            </a:r>
            <a:endParaRPr sz="2300" dirty="0">
              <a:solidFill>
                <a:schemeClr val="dk1"/>
              </a:solidFill>
            </a:endParaRPr>
          </a:p>
          <a:p>
            <a:pPr marL="0" lvl="0" indent="0" algn="l" rtl="0">
              <a:spcBef>
                <a:spcPts val="0"/>
              </a:spcBef>
              <a:spcAft>
                <a:spcPts val="0"/>
              </a:spcAft>
              <a:buNone/>
            </a:pPr>
            <a:endParaRPr sz="2000" dirty="0">
              <a:solidFill>
                <a:schemeClr val="dk1"/>
              </a:solidFill>
            </a:endParaRPr>
          </a:p>
          <a:p>
            <a:pPr marL="0" lvl="0" indent="0" algn="l" rtl="0">
              <a:spcBef>
                <a:spcPts val="0"/>
              </a:spcBef>
              <a:spcAft>
                <a:spcPts val="0"/>
              </a:spcAft>
              <a:buNone/>
            </a:pPr>
            <a:endParaRPr sz="2000" dirty="0">
              <a:solidFill>
                <a:schemeClr val="dk1"/>
              </a:solidFill>
            </a:endParaRPr>
          </a:p>
          <a:p>
            <a:pPr marL="0" lvl="0" indent="0" algn="l" rtl="0">
              <a:spcBef>
                <a:spcPts val="0"/>
              </a:spcBef>
              <a:spcAft>
                <a:spcPts val="0"/>
              </a:spcAft>
              <a:buNone/>
            </a:pPr>
            <a:r>
              <a:rPr lang="en-GB" sz="2100" b="1" dirty="0">
                <a:solidFill>
                  <a:schemeClr val="dk1"/>
                </a:solidFill>
              </a:rPr>
              <a:t>Social action </a:t>
            </a:r>
            <a:r>
              <a:rPr lang="en-GB" sz="2100" dirty="0">
                <a:solidFill>
                  <a:schemeClr val="dk1"/>
                </a:solidFill>
              </a:rPr>
              <a:t>is a way of working together to support making positive changes. It can be big, it can be small. </a:t>
            </a:r>
            <a:endParaRPr sz="2100" dirty="0">
              <a:solidFill>
                <a:schemeClr val="dk1"/>
              </a:solidFill>
            </a:endParaRPr>
          </a:p>
          <a:p>
            <a:pPr marL="0" lvl="0" indent="0" algn="l" rtl="0">
              <a:spcBef>
                <a:spcPts val="0"/>
              </a:spcBef>
              <a:spcAft>
                <a:spcPts val="0"/>
              </a:spcAft>
              <a:buNone/>
            </a:pPr>
            <a:endParaRPr sz="2100" dirty="0">
              <a:solidFill>
                <a:schemeClr val="dk1"/>
              </a:solidFill>
            </a:endParaRPr>
          </a:p>
          <a:p>
            <a:pPr marL="0" lvl="0" indent="0" algn="l" rtl="0">
              <a:spcBef>
                <a:spcPts val="0"/>
              </a:spcBef>
              <a:spcAft>
                <a:spcPts val="0"/>
              </a:spcAft>
              <a:buNone/>
            </a:pPr>
            <a:r>
              <a:rPr lang="en-GB" sz="2100" dirty="0">
                <a:solidFill>
                  <a:schemeClr val="dk1"/>
                </a:solidFill>
              </a:rPr>
              <a:t>It’s about making a difference, just like Fred did. </a:t>
            </a:r>
            <a:endParaRPr sz="2000" dirty="0"/>
          </a:p>
        </p:txBody>
      </p:sp>
      <p:pic>
        <p:nvPicPr>
          <p:cNvPr id="203" name="Google Shape;203;p34"/>
          <p:cNvPicPr preferRelativeResize="0"/>
          <p:nvPr/>
        </p:nvPicPr>
        <p:blipFill rotWithShape="1">
          <a:blip r:embed="rId4">
            <a:alphaModFix/>
          </a:blip>
          <a:srcRect r="-1102" b="6217"/>
          <a:stretch/>
        </p:blipFill>
        <p:spPr>
          <a:xfrm>
            <a:off x="667997" y="1661975"/>
            <a:ext cx="1392103" cy="1291274"/>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TotalTime>
  <Words>1153</Words>
  <Application>Microsoft Macintosh PowerPoint</Application>
  <PresentationFormat>On-screen Show (16:9)</PresentationFormat>
  <Paragraphs>122</Paragraphs>
  <Slides>9</Slides>
  <Notes>9</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9</vt:i4>
      </vt:variant>
    </vt:vector>
  </HeadingPairs>
  <TitlesOfParts>
    <vt:vector size="17" baseType="lpstr">
      <vt:lpstr>Arial</vt:lpstr>
      <vt:lpstr>Calibri</vt:lpstr>
      <vt:lpstr>Merriweather</vt:lpstr>
      <vt:lpstr>Proxima Nova</vt:lpstr>
      <vt:lpstr>Roboto</vt:lpstr>
      <vt:lpstr>Roboto Slab</vt:lpstr>
      <vt:lpstr>Simple Light</vt:lpstr>
      <vt:lpstr>Marina</vt:lpstr>
      <vt:lpstr>PowerPoint Presentation</vt:lpstr>
      <vt:lpstr>Activity 1: Critical Numeracy   World Health Organization (WHO) Report on Vision</vt:lpstr>
      <vt:lpstr>Activity 1: Critical Numeracy   WHO Report on Vision</vt:lpstr>
      <vt:lpstr>Activity 2: Mapping  Where in the World?</vt:lpstr>
      <vt:lpstr>What are The Fred Hollows Foundation NZ Goals?  </vt:lpstr>
      <vt:lpstr>Activity 3: Sustainable Development Goals  What are the SDGs? </vt:lpstr>
      <vt:lpstr>Activity 3: Sustainable Development Goals  2030 IN SIGHT </vt:lpstr>
      <vt:lpstr>Activity 4: Exploring the SDGs Jigsaw  Social Action and The Fred Hollows Foundation NZ </vt:lpstr>
      <vt:lpstr>Review Task: Being a Changemaker  Taking Action for a Better World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Ellie Moore</dc:creator>
  <cp:lastModifiedBy>Sam Murray</cp:lastModifiedBy>
  <cp:revision>24</cp:revision>
  <dcterms:modified xsi:type="dcterms:W3CDTF">2023-08-28T23:28:16Z</dcterms:modified>
</cp:coreProperties>
</file>