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1" r:id="rId1"/>
    <p:sldMasterId id="2147483672" r:id="rId2"/>
  </p:sldMasterIdLst>
  <p:notesMasterIdLst>
    <p:notesMasterId r:id="rId20"/>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70112F7-42CE-755B-88E8-BB7682263A3E}" v="58" dt="2023-08-28T23:14:44.101"/>
    <p1510:client id="{F1DE4981-F150-054A-81F1-B7FF118690F4}" v="1" dt="2023-08-28T22:56:43.337"/>
  </p1510:revLst>
</p1510:revInfo>
</file>

<file path=ppt/tableStyles.xml><?xml version="1.0" encoding="utf-8"?>
<a:tblStyleLst xmlns:a="http://schemas.openxmlformats.org/drawingml/2006/main" def="{5448AB2A-2C96-49BD-9321-0155DBEA3BBE}">
  <a:tblStyle styleId="{5448AB2A-2C96-49BD-9321-0155DBEA3BBE}"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77687" autoAdjust="0"/>
  </p:normalViewPr>
  <p:slideViewPr>
    <p:cSldViewPr snapToGrid="0">
      <p:cViewPr varScale="1">
        <p:scale>
          <a:sx n="131" d="100"/>
          <a:sy n="131" d="100"/>
        </p:scale>
        <p:origin x="1624" y="16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microsoft.com/office/2015/10/relationships/revisionInfo" Target="revisionInfo.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m Murray" userId="c999974b-06f6-4f60-8d63-947d378450fc" providerId="ADAL" clId="{F1DE4981-F150-054A-81F1-B7FF118690F4}"/>
    <pc:docChg chg="undo custSel modSld">
      <pc:chgData name="Sam Murray" userId="c999974b-06f6-4f60-8d63-947d378450fc" providerId="ADAL" clId="{F1DE4981-F150-054A-81F1-B7FF118690F4}" dt="2023-08-28T23:35:21.231" v="210" actId="20577"/>
      <pc:docMkLst>
        <pc:docMk/>
      </pc:docMkLst>
      <pc:sldChg chg="addSp delSp modSp mod">
        <pc:chgData name="Sam Murray" userId="c999974b-06f6-4f60-8d63-947d378450fc" providerId="ADAL" clId="{F1DE4981-F150-054A-81F1-B7FF118690F4}" dt="2023-08-28T22:56:56.174" v="9" actId="20577"/>
        <pc:sldMkLst>
          <pc:docMk/>
          <pc:sldMk cId="0" sldId="256"/>
        </pc:sldMkLst>
        <pc:spChg chg="add mod">
          <ac:chgData name="Sam Murray" userId="c999974b-06f6-4f60-8d63-947d378450fc" providerId="ADAL" clId="{F1DE4981-F150-054A-81F1-B7FF118690F4}" dt="2023-08-28T22:56:43.337" v="0"/>
          <ac:spMkLst>
            <pc:docMk/>
            <pc:sldMk cId="0" sldId="256"/>
            <ac:spMk id="3" creationId="{FD7F64D2-275E-D7B5-EA2E-FB62A7C3BC54}"/>
          </ac:spMkLst>
        </pc:spChg>
        <pc:spChg chg="add mod">
          <ac:chgData name="Sam Murray" userId="c999974b-06f6-4f60-8d63-947d378450fc" providerId="ADAL" clId="{F1DE4981-F150-054A-81F1-B7FF118690F4}" dt="2023-08-28T22:56:56.174" v="9" actId="20577"/>
          <ac:spMkLst>
            <pc:docMk/>
            <pc:sldMk cId="0" sldId="256"/>
            <ac:spMk id="4" creationId="{836B0A74-F478-72C4-1F3C-5A3E79203E10}"/>
          </ac:spMkLst>
        </pc:spChg>
        <pc:spChg chg="del mod">
          <ac:chgData name="Sam Murray" userId="c999974b-06f6-4f60-8d63-947d378450fc" providerId="ADAL" clId="{F1DE4981-F150-054A-81F1-B7FF118690F4}" dt="2023-08-28T22:56:48.790" v="5" actId="478"/>
          <ac:spMkLst>
            <pc:docMk/>
            <pc:sldMk cId="0" sldId="256"/>
            <ac:spMk id="115" creationId="{00000000-0000-0000-0000-000000000000}"/>
          </ac:spMkLst>
        </pc:spChg>
        <pc:picChg chg="add mod">
          <ac:chgData name="Sam Murray" userId="c999974b-06f6-4f60-8d63-947d378450fc" providerId="ADAL" clId="{F1DE4981-F150-054A-81F1-B7FF118690F4}" dt="2023-08-28T22:56:43.337" v="0"/>
          <ac:picMkLst>
            <pc:docMk/>
            <pc:sldMk cId="0" sldId="256"/>
            <ac:picMk id="2" creationId="{24AA45FF-D9D3-ACAA-1039-1168EA63223B}"/>
          </ac:picMkLst>
        </pc:picChg>
        <pc:picChg chg="del">
          <ac:chgData name="Sam Murray" userId="c999974b-06f6-4f60-8d63-947d378450fc" providerId="ADAL" clId="{F1DE4981-F150-054A-81F1-B7FF118690F4}" dt="2023-08-28T22:56:45.225" v="3" actId="478"/>
          <ac:picMkLst>
            <pc:docMk/>
            <pc:sldMk cId="0" sldId="256"/>
            <ac:picMk id="116" creationId="{00000000-0000-0000-0000-000000000000}"/>
          </ac:picMkLst>
        </pc:picChg>
      </pc:sldChg>
      <pc:sldChg chg="modSp mod">
        <pc:chgData name="Sam Murray" userId="c999974b-06f6-4f60-8d63-947d378450fc" providerId="ADAL" clId="{F1DE4981-F150-054A-81F1-B7FF118690F4}" dt="2023-08-28T22:57:08.667" v="10" actId="20577"/>
        <pc:sldMkLst>
          <pc:docMk/>
          <pc:sldMk cId="0" sldId="257"/>
        </pc:sldMkLst>
        <pc:spChg chg="mod">
          <ac:chgData name="Sam Murray" userId="c999974b-06f6-4f60-8d63-947d378450fc" providerId="ADAL" clId="{F1DE4981-F150-054A-81F1-B7FF118690F4}" dt="2023-08-28T22:57:08.667" v="10" actId="20577"/>
          <ac:spMkLst>
            <pc:docMk/>
            <pc:sldMk cId="0" sldId="257"/>
            <ac:spMk id="127" creationId="{00000000-0000-0000-0000-000000000000}"/>
          </ac:spMkLst>
        </pc:spChg>
      </pc:sldChg>
      <pc:sldChg chg="modSp mod">
        <pc:chgData name="Sam Murray" userId="c999974b-06f6-4f60-8d63-947d378450fc" providerId="ADAL" clId="{F1DE4981-F150-054A-81F1-B7FF118690F4}" dt="2023-08-28T22:57:37.181" v="60" actId="20577"/>
        <pc:sldMkLst>
          <pc:docMk/>
          <pc:sldMk cId="0" sldId="259"/>
        </pc:sldMkLst>
        <pc:spChg chg="mod">
          <ac:chgData name="Sam Murray" userId="c999974b-06f6-4f60-8d63-947d378450fc" providerId="ADAL" clId="{F1DE4981-F150-054A-81F1-B7FF118690F4}" dt="2023-08-28T22:57:27.834" v="30" actId="1036"/>
          <ac:spMkLst>
            <pc:docMk/>
            <pc:sldMk cId="0" sldId="259"/>
            <ac:spMk id="145" creationId="{00000000-0000-0000-0000-000000000000}"/>
          </ac:spMkLst>
        </pc:spChg>
        <pc:spChg chg="mod">
          <ac:chgData name="Sam Murray" userId="c999974b-06f6-4f60-8d63-947d378450fc" providerId="ADAL" clId="{F1DE4981-F150-054A-81F1-B7FF118690F4}" dt="2023-08-28T22:57:37.181" v="60" actId="20577"/>
          <ac:spMkLst>
            <pc:docMk/>
            <pc:sldMk cId="0" sldId="259"/>
            <ac:spMk id="147" creationId="{00000000-0000-0000-0000-000000000000}"/>
          </ac:spMkLst>
        </pc:spChg>
      </pc:sldChg>
      <pc:sldChg chg="modSp mod">
        <pc:chgData name="Sam Murray" userId="c999974b-06f6-4f60-8d63-947d378450fc" providerId="ADAL" clId="{F1DE4981-F150-054A-81F1-B7FF118690F4}" dt="2023-08-28T22:58:36.531" v="108" actId="1037"/>
        <pc:sldMkLst>
          <pc:docMk/>
          <pc:sldMk cId="0" sldId="261"/>
        </pc:sldMkLst>
        <pc:spChg chg="mod">
          <ac:chgData name="Sam Murray" userId="c999974b-06f6-4f60-8d63-947d378450fc" providerId="ADAL" clId="{F1DE4981-F150-054A-81F1-B7FF118690F4}" dt="2023-08-28T22:58:36.531" v="108" actId="1037"/>
          <ac:spMkLst>
            <pc:docMk/>
            <pc:sldMk cId="0" sldId="261"/>
            <ac:spMk id="160" creationId="{00000000-0000-0000-0000-000000000000}"/>
          </ac:spMkLst>
        </pc:spChg>
        <pc:spChg chg="mod">
          <ac:chgData name="Sam Murray" userId="c999974b-06f6-4f60-8d63-947d378450fc" providerId="ADAL" clId="{F1DE4981-F150-054A-81F1-B7FF118690F4}" dt="2023-08-28T22:58:36.531" v="108" actId="1037"/>
          <ac:spMkLst>
            <pc:docMk/>
            <pc:sldMk cId="0" sldId="261"/>
            <ac:spMk id="162" creationId="{00000000-0000-0000-0000-000000000000}"/>
          </ac:spMkLst>
        </pc:spChg>
        <pc:picChg chg="mod">
          <ac:chgData name="Sam Murray" userId="c999974b-06f6-4f60-8d63-947d378450fc" providerId="ADAL" clId="{F1DE4981-F150-054A-81F1-B7FF118690F4}" dt="2023-08-28T22:58:13.937" v="87" actId="1076"/>
          <ac:picMkLst>
            <pc:docMk/>
            <pc:sldMk cId="0" sldId="261"/>
            <ac:picMk id="163" creationId="{00000000-0000-0000-0000-000000000000}"/>
          </ac:picMkLst>
        </pc:picChg>
      </pc:sldChg>
      <pc:sldChg chg="modSp mod">
        <pc:chgData name="Sam Murray" userId="c999974b-06f6-4f60-8d63-947d378450fc" providerId="ADAL" clId="{F1DE4981-F150-054A-81F1-B7FF118690F4}" dt="2023-08-28T23:31:33.929" v="204" actId="20577"/>
        <pc:sldMkLst>
          <pc:docMk/>
          <pc:sldMk cId="0" sldId="262"/>
        </pc:sldMkLst>
        <pc:spChg chg="mod">
          <ac:chgData name="Sam Murray" userId="c999974b-06f6-4f60-8d63-947d378450fc" providerId="ADAL" clId="{F1DE4981-F150-054A-81F1-B7FF118690F4}" dt="2023-08-28T22:58:50.341" v="111" actId="1037"/>
          <ac:spMkLst>
            <pc:docMk/>
            <pc:sldMk cId="0" sldId="262"/>
            <ac:spMk id="170" creationId="{00000000-0000-0000-0000-000000000000}"/>
          </ac:spMkLst>
        </pc:spChg>
        <pc:spChg chg="mod">
          <ac:chgData name="Sam Murray" userId="c999974b-06f6-4f60-8d63-947d378450fc" providerId="ADAL" clId="{F1DE4981-F150-054A-81F1-B7FF118690F4}" dt="2023-08-28T23:31:33.929" v="204" actId="20577"/>
          <ac:spMkLst>
            <pc:docMk/>
            <pc:sldMk cId="0" sldId="262"/>
            <ac:spMk id="172" creationId="{00000000-0000-0000-0000-000000000000}"/>
          </ac:spMkLst>
        </pc:spChg>
      </pc:sldChg>
      <pc:sldChg chg="modSp mod">
        <pc:chgData name="Sam Murray" userId="c999974b-06f6-4f60-8d63-947d378450fc" providerId="ADAL" clId="{F1DE4981-F150-054A-81F1-B7FF118690F4}" dt="2023-08-28T23:32:25.643" v="207" actId="20577"/>
        <pc:sldMkLst>
          <pc:docMk/>
          <pc:sldMk cId="0" sldId="263"/>
        </pc:sldMkLst>
        <pc:spChg chg="mod">
          <ac:chgData name="Sam Murray" userId="c999974b-06f6-4f60-8d63-947d378450fc" providerId="ADAL" clId="{F1DE4981-F150-054A-81F1-B7FF118690F4}" dt="2023-08-28T22:59:22.611" v="117" actId="1037"/>
          <ac:spMkLst>
            <pc:docMk/>
            <pc:sldMk cId="0" sldId="263"/>
            <ac:spMk id="179" creationId="{00000000-0000-0000-0000-000000000000}"/>
          </ac:spMkLst>
        </pc:spChg>
        <pc:spChg chg="mod">
          <ac:chgData name="Sam Murray" userId="c999974b-06f6-4f60-8d63-947d378450fc" providerId="ADAL" clId="{F1DE4981-F150-054A-81F1-B7FF118690F4}" dt="2023-08-28T23:32:25.643" v="207" actId="20577"/>
          <ac:spMkLst>
            <pc:docMk/>
            <pc:sldMk cId="0" sldId="263"/>
            <ac:spMk id="181" creationId="{00000000-0000-0000-0000-000000000000}"/>
          </ac:spMkLst>
        </pc:spChg>
      </pc:sldChg>
      <pc:sldChg chg="modSp mod">
        <pc:chgData name="Sam Murray" userId="c999974b-06f6-4f60-8d63-947d378450fc" providerId="ADAL" clId="{F1DE4981-F150-054A-81F1-B7FF118690F4}" dt="2023-08-28T23:33:14.905" v="208" actId="20577"/>
        <pc:sldMkLst>
          <pc:docMk/>
          <pc:sldMk cId="0" sldId="264"/>
        </pc:sldMkLst>
        <pc:spChg chg="mod">
          <ac:chgData name="Sam Murray" userId="c999974b-06f6-4f60-8d63-947d378450fc" providerId="ADAL" clId="{F1DE4981-F150-054A-81F1-B7FF118690F4}" dt="2023-08-28T22:59:41.013" v="119" actId="1037"/>
          <ac:spMkLst>
            <pc:docMk/>
            <pc:sldMk cId="0" sldId="264"/>
            <ac:spMk id="188" creationId="{00000000-0000-0000-0000-000000000000}"/>
          </ac:spMkLst>
        </pc:spChg>
        <pc:spChg chg="mod">
          <ac:chgData name="Sam Murray" userId="c999974b-06f6-4f60-8d63-947d378450fc" providerId="ADAL" clId="{F1DE4981-F150-054A-81F1-B7FF118690F4}" dt="2023-08-28T23:33:14.905" v="208" actId="20577"/>
          <ac:spMkLst>
            <pc:docMk/>
            <pc:sldMk cId="0" sldId="264"/>
            <ac:spMk id="190" creationId="{00000000-0000-0000-0000-000000000000}"/>
          </ac:spMkLst>
        </pc:spChg>
      </pc:sldChg>
      <pc:sldChg chg="modSp mod">
        <pc:chgData name="Sam Murray" userId="c999974b-06f6-4f60-8d63-947d378450fc" providerId="ADAL" clId="{F1DE4981-F150-054A-81F1-B7FF118690F4}" dt="2023-08-28T23:00:02.382" v="125" actId="207"/>
        <pc:sldMkLst>
          <pc:docMk/>
          <pc:sldMk cId="0" sldId="265"/>
        </pc:sldMkLst>
        <pc:spChg chg="mod">
          <ac:chgData name="Sam Murray" userId="c999974b-06f6-4f60-8d63-947d378450fc" providerId="ADAL" clId="{F1DE4981-F150-054A-81F1-B7FF118690F4}" dt="2023-08-28T23:00:02.382" v="125" actId="207"/>
          <ac:spMkLst>
            <pc:docMk/>
            <pc:sldMk cId="0" sldId="265"/>
            <ac:spMk id="197" creationId="{00000000-0000-0000-0000-000000000000}"/>
          </ac:spMkLst>
        </pc:spChg>
      </pc:sldChg>
      <pc:sldChg chg="modSp mod">
        <pc:chgData name="Sam Murray" userId="c999974b-06f6-4f60-8d63-947d378450fc" providerId="ADAL" clId="{F1DE4981-F150-054A-81F1-B7FF118690F4}" dt="2023-08-28T23:35:21.231" v="210" actId="20577"/>
        <pc:sldMkLst>
          <pc:docMk/>
          <pc:sldMk cId="0" sldId="266"/>
        </pc:sldMkLst>
        <pc:spChg chg="mod">
          <ac:chgData name="Sam Murray" userId="c999974b-06f6-4f60-8d63-947d378450fc" providerId="ADAL" clId="{F1DE4981-F150-054A-81F1-B7FF118690F4}" dt="2023-08-28T23:00:15.781" v="127" actId="1037"/>
          <ac:spMkLst>
            <pc:docMk/>
            <pc:sldMk cId="0" sldId="266"/>
            <ac:spMk id="205" creationId="{00000000-0000-0000-0000-000000000000}"/>
          </ac:spMkLst>
        </pc:spChg>
        <pc:spChg chg="mod">
          <ac:chgData name="Sam Murray" userId="c999974b-06f6-4f60-8d63-947d378450fc" providerId="ADAL" clId="{F1DE4981-F150-054A-81F1-B7FF118690F4}" dt="2023-08-28T23:35:21.231" v="210" actId="20577"/>
          <ac:spMkLst>
            <pc:docMk/>
            <pc:sldMk cId="0" sldId="266"/>
            <ac:spMk id="207" creationId="{00000000-0000-0000-0000-000000000000}"/>
          </ac:spMkLst>
        </pc:spChg>
      </pc:sldChg>
      <pc:sldChg chg="modSp mod">
        <pc:chgData name="Sam Murray" userId="c999974b-06f6-4f60-8d63-947d378450fc" providerId="ADAL" clId="{F1DE4981-F150-054A-81F1-B7FF118690F4}" dt="2023-08-28T23:00:36.853" v="144" actId="1036"/>
        <pc:sldMkLst>
          <pc:docMk/>
          <pc:sldMk cId="0" sldId="267"/>
        </pc:sldMkLst>
        <pc:spChg chg="mod">
          <ac:chgData name="Sam Murray" userId="c999974b-06f6-4f60-8d63-947d378450fc" providerId="ADAL" clId="{F1DE4981-F150-054A-81F1-B7FF118690F4}" dt="2023-08-28T23:00:33.480" v="142" actId="1036"/>
          <ac:spMkLst>
            <pc:docMk/>
            <pc:sldMk cId="0" sldId="267"/>
            <ac:spMk id="214" creationId="{00000000-0000-0000-0000-000000000000}"/>
          </ac:spMkLst>
        </pc:spChg>
        <pc:picChg chg="mod">
          <ac:chgData name="Sam Murray" userId="c999974b-06f6-4f60-8d63-947d378450fc" providerId="ADAL" clId="{F1DE4981-F150-054A-81F1-B7FF118690F4}" dt="2023-08-28T23:00:36.853" v="144" actId="1036"/>
          <ac:picMkLst>
            <pc:docMk/>
            <pc:sldMk cId="0" sldId="267"/>
            <ac:picMk id="215" creationId="{00000000-0000-0000-0000-000000000000}"/>
          </ac:picMkLst>
        </pc:picChg>
      </pc:sldChg>
      <pc:sldChg chg="modSp mod">
        <pc:chgData name="Sam Murray" userId="c999974b-06f6-4f60-8d63-947d378450fc" providerId="ADAL" clId="{F1DE4981-F150-054A-81F1-B7FF118690F4}" dt="2023-08-28T23:01:09.921" v="168" actId="12788"/>
        <pc:sldMkLst>
          <pc:docMk/>
          <pc:sldMk cId="0" sldId="269"/>
        </pc:sldMkLst>
        <pc:spChg chg="mod">
          <ac:chgData name="Sam Murray" userId="c999974b-06f6-4f60-8d63-947d378450fc" providerId="ADAL" clId="{F1DE4981-F150-054A-81F1-B7FF118690F4}" dt="2023-08-28T23:01:09.921" v="168" actId="12788"/>
          <ac:spMkLst>
            <pc:docMk/>
            <pc:sldMk cId="0" sldId="269"/>
            <ac:spMk id="232" creationId="{00000000-0000-0000-0000-000000000000}"/>
          </ac:spMkLst>
        </pc:spChg>
        <pc:picChg chg="mod">
          <ac:chgData name="Sam Murray" userId="c999974b-06f6-4f60-8d63-947d378450fc" providerId="ADAL" clId="{F1DE4981-F150-054A-81F1-B7FF118690F4}" dt="2023-08-28T23:01:04.862" v="167" actId="12788"/>
          <ac:picMkLst>
            <pc:docMk/>
            <pc:sldMk cId="0" sldId="269"/>
            <ac:picMk id="233" creationId="{00000000-0000-0000-0000-000000000000}"/>
          </ac:picMkLst>
        </pc:picChg>
      </pc:sldChg>
      <pc:sldChg chg="modSp mod">
        <pc:chgData name="Sam Murray" userId="c999974b-06f6-4f60-8d63-947d378450fc" providerId="ADAL" clId="{F1DE4981-F150-054A-81F1-B7FF118690F4}" dt="2023-08-28T23:01:21.181" v="171" actId="20577"/>
        <pc:sldMkLst>
          <pc:docMk/>
          <pc:sldMk cId="0" sldId="270"/>
        </pc:sldMkLst>
        <pc:spChg chg="mod">
          <ac:chgData name="Sam Murray" userId="c999974b-06f6-4f60-8d63-947d378450fc" providerId="ADAL" clId="{F1DE4981-F150-054A-81F1-B7FF118690F4}" dt="2023-08-28T23:01:21.181" v="171" actId="20577"/>
          <ac:spMkLst>
            <pc:docMk/>
            <pc:sldMk cId="0" sldId="270"/>
            <ac:spMk id="243" creationId="{00000000-0000-0000-0000-000000000000}"/>
          </ac:spMkLst>
        </pc:spChg>
      </pc:sldChg>
    </pc:docChg>
  </pc:docChgLst>
  <pc:docChgLst>
    <pc:chgData name="Ellie Moore" userId="db685b71-ef97-495b-be57-2cae1681bf1e" providerId="ADAL" clId="{B6A83624-C88F-4C5A-83AF-C42EC649885E}"/>
    <pc:docChg chg="custSel modSld">
      <pc:chgData name="Ellie Moore" userId="db685b71-ef97-495b-be57-2cae1681bf1e" providerId="ADAL" clId="{B6A83624-C88F-4C5A-83AF-C42EC649885E}" dt="2023-08-24T19:39:36.501" v="728" actId="20577"/>
      <pc:docMkLst>
        <pc:docMk/>
      </pc:docMkLst>
      <pc:sldChg chg="modSp mod modNotesTx">
        <pc:chgData name="Ellie Moore" userId="db685b71-ef97-495b-be57-2cae1681bf1e" providerId="ADAL" clId="{B6A83624-C88F-4C5A-83AF-C42EC649885E}" dt="2023-08-24T18:43:24.874" v="174" actId="20577"/>
        <pc:sldMkLst>
          <pc:docMk/>
          <pc:sldMk cId="0" sldId="256"/>
        </pc:sldMkLst>
        <pc:spChg chg="mod">
          <ac:chgData name="Ellie Moore" userId="db685b71-ef97-495b-be57-2cae1681bf1e" providerId="ADAL" clId="{B6A83624-C88F-4C5A-83AF-C42EC649885E}" dt="2023-08-24T18:39:26.077" v="2" actId="20577"/>
          <ac:spMkLst>
            <pc:docMk/>
            <pc:sldMk cId="0" sldId="256"/>
            <ac:spMk id="115" creationId="{00000000-0000-0000-0000-000000000000}"/>
          </ac:spMkLst>
        </pc:spChg>
      </pc:sldChg>
      <pc:sldChg chg="modSp mod">
        <pc:chgData name="Ellie Moore" userId="db685b71-ef97-495b-be57-2cae1681bf1e" providerId="ADAL" clId="{B6A83624-C88F-4C5A-83AF-C42EC649885E}" dt="2023-08-24T18:43:50.822" v="175" actId="20577"/>
        <pc:sldMkLst>
          <pc:docMk/>
          <pc:sldMk cId="0" sldId="257"/>
        </pc:sldMkLst>
        <pc:spChg chg="mod">
          <ac:chgData name="Ellie Moore" userId="db685b71-ef97-495b-be57-2cae1681bf1e" providerId="ADAL" clId="{B6A83624-C88F-4C5A-83AF-C42EC649885E}" dt="2023-08-24T18:43:50.822" v="175" actId="20577"/>
          <ac:spMkLst>
            <pc:docMk/>
            <pc:sldMk cId="0" sldId="257"/>
            <ac:spMk id="127" creationId="{00000000-0000-0000-0000-000000000000}"/>
          </ac:spMkLst>
        </pc:spChg>
      </pc:sldChg>
      <pc:sldChg chg="modSp mod">
        <pc:chgData name="Ellie Moore" userId="db685b71-ef97-495b-be57-2cae1681bf1e" providerId="ADAL" clId="{B6A83624-C88F-4C5A-83AF-C42EC649885E}" dt="2023-08-24T18:45:35.981" v="191" actId="20577"/>
        <pc:sldMkLst>
          <pc:docMk/>
          <pc:sldMk cId="0" sldId="258"/>
        </pc:sldMkLst>
        <pc:spChg chg="mod">
          <ac:chgData name="Ellie Moore" userId="db685b71-ef97-495b-be57-2cae1681bf1e" providerId="ADAL" clId="{B6A83624-C88F-4C5A-83AF-C42EC649885E}" dt="2023-08-24T18:45:35.981" v="191" actId="20577"/>
          <ac:spMkLst>
            <pc:docMk/>
            <pc:sldMk cId="0" sldId="258"/>
            <ac:spMk id="136" creationId="{00000000-0000-0000-0000-000000000000}"/>
          </ac:spMkLst>
        </pc:spChg>
      </pc:sldChg>
      <pc:sldChg chg="modSp mod">
        <pc:chgData name="Ellie Moore" userId="db685b71-ef97-495b-be57-2cae1681bf1e" providerId="ADAL" clId="{B6A83624-C88F-4C5A-83AF-C42EC649885E}" dt="2023-08-24T18:46:03.300" v="194" actId="20577"/>
        <pc:sldMkLst>
          <pc:docMk/>
          <pc:sldMk cId="0" sldId="259"/>
        </pc:sldMkLst>
        <pc:spChg chg="mod">
          <ac:chgData name="Ellie Moore" userId="db685b71-ef97-495b-be57-2cae1681bf1e" providerId="ADAL" clId="{B6A83624-C88F-4C5A-83AF-C42EC649885E}" dt="2023-08-24T18:46:03.300" v="194" actId="20577"/>
          <ac:spMkLst>
            <pc:docMk/>
            <pc:sldMk cId="0" sldId="259"/>
            <ac:spMk id="145" creationId="{00000000-0000-0000-0000-000000000000}"/>
          </ac:spMkLst>
        </pc:spChg>
      </pc:sldChg>
      <pc:sldChg chg="modNotesTx">
        <pc:chgData name="Ellie Moore" userId="db685b71-ef97-495b-be57-2cae1681bf1e" providerId="ADAL" clId="{B6A83624-C88F-4C5A-83AF-C42EC649885E}" dt="2023-08-24T18:47:33.624" v="363" actId="6549"/>
        <pc:sldMkLst>
          <pc:docMk/>
          <pc:sldMk cId="0" sldId="260"/>
        </pc:sldMkLst>
      </pc:sldChg>
      <pc:sldChg chg="modSp mod modNotesTx">
        <pc:chgData name="Ellie Moore" userId="db685b71-ef97-495b-be57-2cae1681bf1e" providerId="ADAL" clId="{B6A83624-C88F-4C5A-83AF-C42EC649885E}" dt="2023-08-24T18:48:59.778" v="382" actId="20577"/>
        <pc:sldMkLst>
          <pc:docMk/>
          <pc:sldMk cId="0" sldId="261"/>
        </pc:sldMkLst>
        <pc:spChg chg="mod">
          <ac:chgData name="Ellie Moore" userId="db685b71-ef97-495b-be57-2cae1681bf1e" providerId="ADAL" clId="{B6A83624-C88F-4C5A-83AF-C42EC649885E}" dt="2023-08-24T18:47:44.719" v="367" actId="20577"/>
          <ac:spMkLst>
            <pc:docMk/>
            <pc:sldMk cId="0" sldId="261"/>
            <ac:spMk id="160" creationId="{00000000-0000-0000-0000-000000000000}"/>
          </ac:spMkLst>
        </pc:spChg>
      </pc:sldChg>
      <pc:sldChg chg="modSp mod modNotesTx">
        <pc:chgData name="Ellie Moore" userId="db685b71-ef97-495b-be57-2cae1681bf1e" providerId="ADAL" clId="{B6A83624-C88F-4C5A-83AF-C42EC649885E}" dt="2023-08-24T19:36:57.350" v="684" actId="6549"/>
        <pc:sldMkLst>
          <pc:docMk/>
          <pc:sldMk cId="0" sldId="263"/>
        </pc:sldMkLst>
        <pc:spChg chg="mod">
          <ac:chgData name="Ellie Moore" userId="db685b71-ef97-495b-be57-2cae1681bf1e" providerId="ADAL" clId="{B6A83624-C88F-4C5A-83AF-C42EC649885E}" dt="2023-08-24T19:35:04.678" v="657" actId="20577"/>
          <ac:spMkLst>
            <pc:docMk/>
            <pc:sldMk cId="0" sldId="263"/>
            <ac:spMk id="181" creationId="{00000000-0000-0000-0000-000000000000}"/>
          </ac:spMkLst>
        </pc:spChg>
      </pc:sldChg>
      <pc:sldChg chg="modSp mod">
        <pc:chgData name="Ellie Moore" userId="db685b71-ef97-495b-be57-2cae1681bf1e" providerId="ADAL" clId="{B6A83624-C88F-4C5A-83AF-C42EC649885E}" dt="2023-08-24T19:37:57.562" v="687" actId="20577"/>
        <pc:sldMkLst>
          <pc:docMk/>
          <pc:sldMk cId="0" sldId="266"/>
        </pc:sldMkLst>
        <pc:spChg chg="mod">
          <ac:chgData name="Ellie Moore" userId="db685b71-ef97-495b-be57-2cae1681bf1e" providerId="ADAL" clId="{B6A83624-C88F-4C5A-83AF-C42EC649885E}" dt="2023-08-24T19:37:57.562" v="687" actId="20577"/>
          <ac:spMkLst>
            <pc:docMk/>
            <pc:sldMk cId="0" sldId="266"/>
            <ac:spMk id="207" creationId="{00000000-0000-0000-0000-000000000000}"/>
          </ac:spMkLst>
        </pc:spChg>
      </pc:sldChg>
      <pc:sldChg chg="modNotesTx">
        <pc:chgData name="Ellie Moore" userId="db685b71-ef97-495b-be57-2cae1681bf1e" providerId="ADAL" clId="{B6A83624-C88F-4C5A-83AF-C42EC649885E}" dt="2023-08-24T19:38:38.990" v="701" actId="20577"/>
        <pc:sldMkLst>
          <pc:docMk/>
          <pc:sldMk cId="0" sldId="267"/>
        </pc:sldMkLst>
      </pc:sldChg>
      <pc:sldChg chg="modNotesTx">
        <pc:chgData name="Ellie Moore" userId="db685b71-ef97-495b-be57-2cae1681bf1e" providerId="ADAL" clId="{B6A83624-C88F-4C5A-83AF-C42EC649885E}" dt="2023-08-24T19:39:06.275" v="713" actId="20577"/>
        <pc:sldMkLst>
          <pc:docMk/>
          <pc:sldMk cId="0" sldId="268"/>
        </pc:sldMkLst>
      </pc:sldChg>
      <pc:sldChg chg="modNotesTx">
        <pc:chgData name="Ellie Moore" userId="db685b71-ef97-495b-be57-2cae1681bf1e" providerId="ADAL" clId="{B6A83624-C88F-4C5A-83AF-C42EC649885E}" dt="2023-08-24T19:39:25.168" v="723" actId="20577"/>
        <pc:sldMkLst>
          <pc:docMk/>
          <pc:sldMk cId="0" sldId="269"/>
        </pc:sldMkLst>
      </pc:sldChg>
      <pc:sldChg chg="modSp mod">
        <pc:chgData name="Ellie Moore" userId="db685b71-ef97-495b-be57-2cae1681bf1e" providerId="ADAL" clId="{B6A83624-C88F-4C5A-83AF-C42EC649885E}" dt="2023-08-24T19:39:36.501" v="728" actId="20577"/>
        <pc:sldMkLst>
          <pc:docMk/>
          <pc:sldMk cId="0" sldId="270"/>
        </pc:sldMkLst>
        <pc:spChg chg="mod">
          <ac:chgData name="Ellie Moore" userId="db685b71-ef97-495b-be57-2cae1681bf1e" providerId="ADAL" clId="{B6A83624-C88F-4C5A-83AF-C42EC649885E}" dt="2023-08-24T19:39:36.501" v="728" actId="20577"/>
          <ac:spMkLst>
            <pc:docMk/>
            <pc:sldMk cId="0" sldId="270"/>
            <ac:spMk id="243" creationId="{00000000-0000-0000-0000-000000000000}"/>
          </ac:spMkLst>
        </pc:spChg>
      </pc:sldChg>
    </pc:docChg>
  </pc:docChgLst>
  <pc:docChgLst>
    <pc:chgData name="Katie Moore" userId="S::kmoore@hollows.nz::62c58577-6cdd-4ad8-a3ac-25f161a0495b" providerId="AD" clId="Web-{A70112F7-42CE-755B-88E8-BB7682263A3E}"/>
    <pc:docChg chg="modSld">
      <pc:chgData name="Katie Moore" userId="S::kmoore@hollows.nz::62c58577-6cdd-4ad8-a3ac-25f161a0495b" providerId="AD" clId="Web-{A70112F7-42CE-755B-88E8-BB7682263A3E}" dt="2023-08-28T23:15:32.571" v="65"/>
      <pc:docMkLst>
        <pc:docMk/>
      </pc:docMkLst>
      <pc:sldChg chg="modSp">
        <pc:chgData name="Katie Moore" userId="S::kmoore@hollows.nz::62c58577-6cdd-4ad8-a3ac-25f161a0495b" providerId="AD" clId="Web-{A70112F7-42CE-755B-88E8-BB7682263A3E}" dt="2023-08-28T23:04:12.256" v="5" actId="20577"/>
        <pc:sldMkLst>
          <pc:docMk/>
          <pc:sldMk cId="0" sldId="257"/>
        </pc:sldMkLst>
        <pc:spChg chg="mod">
          <ac:chgData name="Katie Moore" userId="S::kmoore@hollows.nz::62c58577-6cdd-4ad8-a3ac-25f161a0495b" providerId="AD" clId="Web-{A70112F7-42CE-755B-88E8-BB7682263A3E}" dt="2023-08-28T23:04:12.256" v="5" actId="20577"/>
          <ac:spMkLst>
            <pc:docMk/>
            <pc:sldMk cId="0" sldId="257"/>
            <ac:spMk id="125" creationId="{00000000-0000-0000-0000-000000000000}"/>
          </ac:spMkLst>
        </pc:spChg>
      </pc:sldChg>
      <pc:sldChg chg="modSp modNotes">
        <pc:chgData name="Katie Moore" userId="S::kmoore@hollows.nz::62c58577-6cdd-4ad8-a3ac-25f161a0495b" providerId="AD" clId="Web-{A70112F7-42CE-755B-88E8-BB7682263A3E}" dt="2023-08-28T23:04:32.960" v="10"/>
        <pc:sldMkLst>
          <pc:docMk/>
          <pc:sldMk cId="0" sldId="258"/>
        </pc:sldMkLst>
        <pc:spChg chg="mod">
          <ac:chgData name="Katie Moore" userId="S::kmoore@hollows.nz::62c58577-6cdd-4ad8-a3ac-25f161a0495b" providerId="AD" clId="Web-{A70112F7-42CE-755B-88E8-BB7682263A3E}" dt="2023-08-28T23:04:26.288" v="8" actId="20577"/>
          <ac:spMkLst>
            <pc:docMk/>
            <pc:sldMk cId="0" sldId="258"/>
            <ac:spMk id="136" creationId="{00000000-0000-0000-0000-000000000000}"/>
          </ac:spMkLst>
        </pc:spChg>
      </pc:sldChg>
      <pc:sldChg chg="modSp">
        <pc:chgData name="Katie Moore" userId="S::kmoore@hollows.nz::62c58577-6cdd-4ad8-a3ac-25f161a0495b" providerId="AD" clId="Web-{A70112F7-42CE-755B-88E8-BB7682263A3E}" dt="2023-08-28T23:04:46.163" v="13" actId="20577"/>
        <pc:sldMkLst>
          <pc:docMk/>
          <pc:sldMk cId="0" sldId="259"/>
        </pc:sldMkLst>
        <pc:spChg chg="mod">
          <ac:chgData name="Katie Moore" userId="S::kmoore@hollows.nz::62c58577-6cdd-4ad8-a3ac-25f161a0495b" providerId="AD" clId="Web-{A70112F7-42CE-755B-88E8-BB7682263A3E}" dt="2023-08-28T23:04:46.163" v="13" actId="20577"/>
          <ac:spMkLst>
            <pc:docMk/>
            <pc:sldMk cId="0" sldId="259"/>
            <ac:spMk id="145" creationId="{00000000-0000-0000-0000-000000000000}"/>
          </ac:spMkLst>
        </pc:spChg>
      </pc:sldChg>
      <pc:sldChg chg="modSp">
        <pc:chgData name="Katie Moore" userId="S::kmoore@hollows.nz::62c58577-6cdd-4ad8-a3ac-25f161a0495b" providerId="AD" clId="Web-{A70112F7-42CE-755B-88E8-BB7682263A3E}" dt="2023-08-28T23:05:07.586" v="16" actId="20577"/>
        <pc:sldMkLst>
          <pc:docMk/>
          <pc:sldMk cId="0" sldId="261"/>
        </pc:sldMkLst>
        <pc:spChg chg="mod">
          <ac:chgData name="Katie Moore" userId="S::kmoore@hollows.nz::62c58577-6cdd-4ad8-a3ac-25f161a0495b" providerId="AD" clId="Web-{A70112F7-42CE-755B-88E8-BB7682263A3E}" dt="2023-08-28T23:05:07.586" v="16" actId="20577"/>
          <ac:spMkLst>
            <pc:docMk/>
            <pc:sldMk cId="0" sldId="261"/>
            <ac:spMk id="160" creationId="{00000000-0000-0000-0000-000000000000}"/>
          </ac:spMkLst>
        </pc:spChg>
      </pc:sldChg>
      <pc:sldChg chg="modNotes">
        <pc:chgData name="Katie Moore" userId="S::kmoore@hollows.nz::62c58577-6cdd-4ad8-a3ac-25f161a0495b" providerId="AD" clId="Web-{A70112F7-42CE-755B-88E8-BB7682263A3E}" dt="2023-08-28T23:07:07.479" v="18"/>
        <pc:sldMkLst>
          <pc:docMk/>
          <pc:sldMk cId="0" sldId="262"/>
        </pc:sldMkLst>
      </pc:sldChg>
      <pc:sldChg chg="modSp modNotes">
        <pc:chgData name="Katie Moore" userId="S::kmoore@hollows.nz::62c58577-6cdd-4ad8-a3ac-25f161a0495b" providerId="AD" clId="Web-{A70112F7-42CE-755B-88E8-BB7682263A3E}" dt="2023-08-28T23:10:54.564" v="36"/>
        <pc:sldMkLst>
          <pc:docMk/>
          <pc:sldMk cId="0" sldId="263"/>
        </pc:sldMkLst>
        <pc:spChg chg="mod">
          <ac:chgData name="Katie Moore" userId="S::kmoore@hollows.nz::62c58577-6cdd-4ad8-a3ac-25f161a0495b" providerId="AD" clId="Web-{A70112F7-42CE-755B-88E8-BB7682263A3E}" dt="2023-08-28T23:08:35.435" v="20" actId="20577"/>
          <ac:spMkLst>
            <pc:docMk/>
            <pc:sldMk cId="0" sldId="263"/>
            <ac:spMk id="181" creationId="{00000000-0000-0000-0000-000000000000}"/>
          </ac:spMkLst>
        </pc:spChg>
      </pc:sldChg>
      <pc:sldChg chg="modSp">
        <pc:chgData name="Katie Moore" userId="S::kmoore@hollows.nz::62c58577-6cdd-4ad8-a3ac-25f161a0495b" providerId="AD" clId="Web-{A70112F7-42CE-755B-88E8-BB7682263A3E}" dt="2023-08-28T23:10:34.251" v="34" actId="20577"/>
        <pc:sldMkLst>
          <pc:docMk/>
          <pc:sldMk cId="0" sldId="264"/>
        </pc:sldMkLst>
        <pc:spChg chg="mod">
          <ac:chgData name="Katie Moore" userId="S::kmoore@hollows.nz::62c58577-6cdd-4ad8-a3ac-25f161a0495b" providerId="AD" clId="Web-{A70112F7-42CE-755B-88E8-BB7682263A3E}" dt="2023-08-28T23:10:34.251" v="34" actId="20577"/>
          <ac:spMkLst>
            <pc:docMk/>
            <pc:sldMk cId="0" sldId="264"/>
            <ac:spMk id="190" creationId="{00000000-0000-0000-0000-000000000000}"/>
          </ac:spMkLst>
        </pc:spChg>
      </pc:sldChg>
      <pc:sldChg chg="modNotes">
        <pc:chgData name="Katie Moore" userId="S::kmoore@hollows.nz::62c58577-6cdd-4ad8-a3ac-25f161a0495b" providerId="AD" clId="Web-{A70112F7-42CE-755B-88E8-BB7682263A3E}" dt="2023-08-28T23:12:01.472" v="46"/>
        <pc:sldMkLst>
          <pc:docMk/>
          <pc:sldMk cId="0" sldId="265"/>
        </pc:sldMkLst>
      </pc:sldChg>
      <pc:sldChg chg="modSp modNotes">
        <pc:chgData name="Katie Moore" userId="S::kmoore@hollows.nz::62c58577-6cdd-4ad8-a3ac-25f161a0495b" providerId="AD" clId="Web-{A70112F7-42CE-755B-88E8-BB7682263A3E}" dt="2023-08-28T23:13:09.270" v="58"/>
        <pc:sldMkLst>
          <pc:docMk/>
          <pc:sldMk cId="0" sldId="266"/>
        </pc:sldMkLst>
        <pc:spChg chg="mod">
          <ac:chgData name="Katie Moore" userId="S::kmoore@hollows.nz::62c58577-6cdd-4ad8-a3ac-25f161a0495b" providerId="AD" clId="Web-{A70112F7-42CE-755B-88E8-BB7682263A3E}" dt="2023-08-28T23:13:04.567" v="56" actId="20577"/>
          <ac:spMkLst>
            <pc:docMk/>
            <pc:sldMk cId="0" sldId="266"/>
            <ac:spMk id="207" creationId="{00000000-0000-0000-0000-000000000000}"/>
          </ac:spMkLst>
        </pc:spChg>
      </pc:sldChg>
      <pc:sldChg chg="modSp">
        <pc:chgData name="Katie Moore" userId="S::kmoore@hollows.nz::62c58577-6cdd-4ad8-a3ac-25f161a0495b" providerId="AD" clId="Web-{A70112F7-42CE-755B-88E8-BB7682263A3E}" dt="2023-08-28T23:14:44.101" v="60" actId="20577"/>
        <pc:sldMkLst>
          <pc:docMk/>
          <pc:sldMk cId="0" sldId="270"/>
        </pc:sldMkLst>
        <pc:spChg chg="mod">
          <ac:chgData name="Katie Moore" userId="S::kmoore@hollows.nz::62c58577-6cdd-4ad8-a3ac-25f161a0495b" providerId="AD" clId="Web-{A70112F7-42CE-755B-88E8-BB7682263A3E}" dt="2023-08-28T23:14:44.101" v="60" actId="20577"/>
          <ac:spMkLst>
            <pc:docMk/>
            <pc:sldMk cId="0" sldId="270"/>
            <ac:spMk id="243" creationId="{00000000-0000-0000-0000-000000000000}"/>
          </ac:spMkLst>
        </pc:spChg>
      </pc:sldChg>
      <pc:sldChg chg="modNotes">
        <pc:chgData name="Katie Moore" userId="S::kmoore@hollows.nz::62c58577-6cdd-4ad8-a3ac-25f161a0495b" providerId="AD" clId="Web-{A70112F7-42CE-755B-88E8-BB7682263A3E}" dt="2023-08-28T23:15:32.571" v="65"/>
        <pc:sldMkLst>
          <pc:docMk/>
          <pc:sldMk cId="0" sldId="271"/>
        </pc:sldMkLst>
      </pc:sldChg>
    </pc:docChg>
  </pc:docChgLst>
  <pc:docChgLst>
    <pc:chgData name="Ellie Moore" userId="S::emoore@hollows.nz::db685b71-ef97-495b-be57-2cae1681bf1e" providerId="AD" clId="Web-{A116FF5E-0514-4410-1A7A-C15D9D596B29}"/>
    <pc:docChg chg="modSld">
      <pc:chgData name="Ellie Moore" userId="S::emoore@hollows.nz::db685b71-ef97-495b-be57-2cae1681bf1e" providerId="AD" clId="Web-{A116FF5E-0514-4410-1A7A-C15D9D596B29}" dt="2023-09-14T20:01:50.533" v="7"/>
      <pc:docMkLst>
        <pc:docMk/>
      </pc:docMkLst>
      <pc:sldChg chg="modNotes">
        <pc:chgData name="Ellie Moore" userId="S::emoore@hollows.nz::db685b71-ef97-495b-be57-2cae1681bf1e" providerId="AD" clId="Web-{A116FF5E-0514-4410-1A7A-C15D9D596B29}" dt="2023-09-14T20:01:50.533" v="7"/>
        <pc:sldMkLst>
          <pc:docMk/>
          <pc:sldMk cId="0" sldId="26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hollows.org.nz/resources/research/png-gender-analysis"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hollows.org.nz/our-work/restoring-sight/pacific-outreaches"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hollows.org.nz/resources/research/evidence-based-programming"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hollows.org.nz/resources/research/evidence-based-programming"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23f2fea3101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23f2fea3101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228600" algn="l" rtl="0">
              <a:lnSpc>
                <a:spcPct val="115000"/>
              </a:lnSpc>
              <a:spcBef>
                <a:spcPts val="1200"/>
              </a:spcBef>
              <a:spcAft>
                <a:spcPts val="0"/>
              </a:spcAft>
              <a:buNone/>
            </a:pPr>
            <a:r>
              <a:rPr lang="en-GB" dirty="0"/>
              <a:t>Thinking Conceptually</a:t>
            </a:r>
            <a:endParaRPr dirty="0"/>
          </a:p>
          <a:p>
            <a:pPr marL="0" lvl="0" indent="-228600" algn="l" rtl="0">
              <a:lnSpc>
                <a:spcPct val="115000"/>
              </a:lnSpc>
              <a:spcBef>
                <a:spcPts val="1200"/>
              </a:spcBef>
              <a:spcAft>
                <a:spcPts val="0"/>
              </a:spcAft>
              <a:buNone/>
            </a:pPr>
            <a:r>
              <a:rPr lang="en-GB" dirty="0"/>
              <a:t>·       Apply conceptual understandings across contexts and case studies in order to develop generalisations</a:t>
            </a:r>
            <a:endParaRPr dirty="0"/>
          </a:p>
          <a:p>
            <a:pPr marL="0" lvl="0" indent="-228600" algn="l" rtl="0">
              <a:lnSpc>
                <a:spcPct val="115000"/>
              </a:lnSpc>
              <a:spcBef>
                <a:spcPts val="1200"/>
              </a:spcBef>
              <a:spcAft>
                <a:spcPts val="0"/>
              </a:spcAft>
              <a:buNone/>
            </a:pPr>
            <a:r>
              <a:rPr lang="en-GB" dirty="0"/>
              <a:t>·       Explain that concepts are contested and mean different things to different groups.</a:t>
            </a:r>
            <a:endParaRPr dirty="0"/>
          </a:p>
          <a:p>
            <a:pPr marL="0" lvl="0" indent="-228600" algn="l" rtl="0">
              <a:lnSpc>
                <a:spcPct val="115000"/>
              </a:lnSpc>
              <a:spcBef>
                <a:spcPts val="1200"/>
              </a:spcBef>
              <a:spcAft>
                <a:spcPts val="0"/>
              </a:spcAft>
              <a:buNone/>
            </a:pPr>
            <a:r>
              <a:rPr lang="en-GB" dirty="0"/>
              <a:t> </a:t>
            </a:r>
            <a:endParaRPr dirty="0"/>
          </a:p>
          <a:p>
            <a:pPr marL="0" lvl="0" indent="-228600" algn="l" rtl="0">
              <a:lnSpc>
                <a:spcPct val="115000"/>
              </a:lnSpc>
              <a:spcBef>
                <a:spcPts val="1200"/>
              </a:spcBef>
              <a:spcAft>
                <a:spcPts val="0"/>
              </a:spcAft>
              <a:buNone/>
            </a:pPr>
            <a:r>
              <a:rPr lang="en-GB" dirty="0"/>
              <a:t>Analysing decisions and taking social action</a:t>
            </a:r>
            <a:endParaRPr dirty="0"/>
          </a:p>
          <a:p>
            <a:pPr marL="0" lvl="0" indent="-228600" algn="l" rtl="0">
              <a:lnSpc>
                <a:spcPct val="115000"/>
              </a:lnSpc>
              <a:spcBef>
                <a:spcPts val="1200"/>
              </a:spcBef>
              <a:spcAft>
                <a:spcPts val="0"/>
              </a:spcAft>
              <a:buNone/>
            </a:pPr>
            <a:r>
              <a:rPr lang="en-GB" dirty="0"/>
              <a:t>·       Generate a wide range of solutions for societal problems and use evidence and logic to justify why some courses of action are better than others, recognise the strengths and limitations of social action campaigns</a:t>
            </a:r>
            <a:endParaRPr dirty="0"/>
          </a:p>
          <a:p>
            <a:pPr marL="0" lvl="0" indent="-228600" algn="l" rtl="0">
              <a:lnSpc>
                <a:spcPct val="115000"/>
              </a:lnSpc>
              <a:spcBef>
                <a:spcPts val="1200"/>
              </a:spcBef>
              <a:spcAft>
                <a:spcPts val="0"/>
              </a:spcAft>
              <a:buNone/>
            </a:pPr>
            <a:r>
              <a:rPr lang="en-GB" dirty="0"/>
              <a:t>·       Evaluate the impact of social actions and their personal and social significance.</a:t>
            </a:r>
            <a:endParaRPr dirty="0"/>
          </a:p>
          <a:p>
            <a:pPr marL="0" lvl="0" indent="-228600" algn="l" rtl="0">
              <a:lnSpc>
                <a:spcPct val="115000"/>
              </a:lnSpc>
              <a:spcBef>
                <a:spcPts val="1200"/>
              </a:spcBef>
              <a:spcAft>
                <a:spcPts val="0"/>
              </a:spcAft>
              <a:buNone/>
            </a:pPr>
            <a:r>
              <a:rPr lang="en-GB" dirty="0"/>
              <a:t>1.     Where does it help? Why here? Chose a case study from The Foundation website about a patient in Papua New Guinea to explore this further: https://www.hollows.org.nz/our-impact/our-stories</a:t>
            </a:r>
            <a:endParaRPr dirty="0"/>
          </a:p>
          <a:p>
            <a:pPr marL="0" lvl="0" indent="-228600" algn="l" rtl="0">
              <a:lnSpc>
                <a:spcPct val="115000"/>
              </a:lnSpc>
              <a:spcBef>
                <a:spcPts val="1200"/>
              </a:spcBef>
              <a:spcAft>
                <a:spcPts val="0"/>
              </a:spcAft>
              <a:buNone/>
            </a:pPr>
            <a:r>
              <a:rPr lang="en-GB" dirty="0"/>
              <a:t>a.     Exploration of issues faced within community that contribute to poor eye health</a:t>
            </a:r>
            <a:endParaRPr dirty="0"/>
          </a:p>
          <a:p>
            <a:pPr marL="0" lvl="0" indent="-228600" algn="l" rtl="0">
              <a:lnSpc>
                <a:spcPct val="115000"/>
              </a:lnSpc>
              <a:spcBef>
                <a:spcPts val="1200"/>
              </a:spcBef>
              <a:spcAft>
                <a:spcPts val="0"/>
              </a:spcAft>
              <a:buNone/>
            </a:pPr>
            <a:r>
              <a:rPr lang="en-GB" dirty="0"/>
              <a:t>b.     challenges faced/differences compared to our society</a:t>
            </a:r>
            <a:endParaRPr dirty="0"/>
          </a:p>
          <a:p>
            <a:pPr marL="0" lvl="0" indent="-228600" algn="l" rtl="0">
              <a:lnSpc>
                <a:spcPct val="115000"/>
              </a:lnSpc>
              <a:spcBef>
                <a:spcPts val="1200"/>
              </a:spcBef>
              <a:spcAft>
                <a:spcPts val="0"/>
              </a:spcAft>
              <a:buNone/>
            </a:pPr>
            <a:r>
              <a:rPr lang="en-GB" dirty="0"/>
              <a:t>2.     Evaluate the work The Foundation is doing. In what ways can we assist efforts to create change?</a:t>
            </a:r>
            <a:endParaRPr dirty="0"/>
          </a:p>
          <a:p>
            <a:pPr marL="0" lvl="0" indent="-228600" algn="l" rtl="0">
              <a:lnSpc>
                <a:spcPct val="115000"/>
              </a:lnSpc>
              <a:spcBef>
                <a:spcPts val="1200"/>
              </a:spcBef>
              <a:spcAft>
                <a:spcPts val="0"/>
              </a:spcAft>
              <a:buNone/>
            </a:pPr>
            <a:r>
              <a:rPr lang="en-GB" dirty="0"/>
              <a:t> </a:t>
            </a:r>
            <a:endParaRPr dirty="0"/>
          </a:p>
          <a:p>
            <a:pPr marL="0" lvl="0" indent="-228600" algn="l" rtl="0">
              <a:lnSpc>
                <a:spcPct val="115000"/>
              </a:lnSpc>
              <a:spcBef>
                <a:spcPts val="1200"/>
              </a:spcBef>
              <a:spcAft>
                <a:spcPts val="0"/>
              </a:spcAft>
              <a:buNone/>
            </a:pPr>
            <a:r>
              <a:rPr lang="en-GB" dirty="0"/>
              <a:t> </a:t>
            </a:r>
            <a:endParaRPr dirty="0"/>
          </a:p>
          <a:p>
            <a:pPr marL="0" lvl="0" indent="-228600" algn="l" rtl="0">
              <a:lnSpc>
                <a:spcPct val="115000"/>
              </a:lnSpc>
              <a:spcBef>
                <a:spcPts val="1200"/>
              </a:spcBef>
              <a:spcAft>
                <a:spcPts val="0"/>
              </a:spcAft>
              <a:buNone/>
            </a:pPr>
            <a:endParaRPr dirty="0"/>
          </a:p>
          <a:p>
            <a:pPr marL="0" lvl="0" indent="-228600" algn="l" rtl="0">
              <a:lnSpc>
                <a:spcPct val="115000"/>
              </a:lnSpc>
              <a:spcBef>
                <a:spcPts val="1200"/>
              </a:spcBef>
              <a:spcAft>
                <a:spcPts val="0"/>
              </a:spcAft>
              <a:buNone/>
            </a:pPr>
            <a:endParaRPr dirty="0"/>
          </a:p>
          <a:p>
            <a:pPr marL="0" lvl="0" indent="-228600" algn="l" rtl="0">
              <a:lnSpc>
                <a:spcPct val="115000"/>
              </a:lnSpc>
              <a:spcBef>
                <a:spcPts val="1200"/>
              </a:spcBef>
              <a:spcAft>
                <a:spcPts val="0"/>
              </a:spcAft>
              <a:buNone/>
            </a:pPr>
            <a:endParaRPr dirty="0"/>
          </a:p>
          <a:p>
            <a:pPr marL="0" lvl="0" indent="-228600" algn="l" rtl="0">
              <a:lnSpc>
                <a:spcPct val="115000"/>
              </a:lnSpc>
              <a:spcBef>
                <a:spcPts val="120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28d4b3bbfb8_0_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3" name="Google Shape;193;g28d4b3bbfb8_0_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GB" dirty="0"/>
              <a:t>Discuss with students the inequality and higher prevalence of blindness among women. There is also further information that can be read here </a:t>
            </a:r>
            <a:r>
              <a:rPr lang="en-GB" u="sng" dirty="0">
                <a:solidFill>
                  <a:schemeClr val="hlink"/>
                </a:solidFill>
                <a:hlinkClick r:id="rId3"/>
              </a:rPr>
              <a:t>https://www.hollows.org.nz/resources/research/png-gender-analysis</a:t>
            </a:r>
            <a:r>
              <a:rPr lang="en-GB" dirty="0"/>
              <a:t> </a:t>
            </a:r>
            <a:endParaRPr dirty="0"/>
          </a:p>
          <a:p>
            <a:pPr marL="0" lvl="0" indent="0" algn="l" rtl="0">
              <a:lnSpc>
                <a:spcPct val="115000"/>
              </a:lnSpc>
              <a:spcBef>
                <a:spcPts val="0"/>
              </a:spcBef>
              <a:spcAft>
                <a:spcPts val="0"/>
              </a:spcAft>
              <a:buNone/>
            </a:pPr>
            <a:endParaRPr dirty="0"/>
          </a:p>
          <a:p>
            <a:pPr marL="0" lvl="0" indent="0" algn="l" rtl="0">
              <a:lnSpc>
                <a:spcPct val="115000"/>
              </a:lnSpc>
              <a:spcBef>
                <a:spcPts val="0"/>
              </a:spcBef>
              <a:spcAft>
                <a:spcPts val="0"/>
              </a:spcAft>
              <a:buClr>
                <a:schemeClr val="dk1"/>
              </a:buClr>
              <a:buSzPts val="1100"/>
              <a:buFont typeface="Arial"/>
              <a:buNone/>
            </a:pPr>
            <a:r>
              <a:rPr lang="en-GB" dirty="0">
                <a:solidFill>
                  <a:srgbClr val="151515"/>
                </a:solidFill>
              </a:rPr>
              <a:t>55% of the world’s needlessly blind are women. In Papua New Guinea, it’s 61%. This is due to a variety of factors. Harmful gender norms also play a big part, for example in some places, women can only visit an eye clinic if accompanied by a chaperone. In other instances, men and boys – often viewed as the breadwinners in the family unit – will be prioritised for healthcare ahead of women.</a:t>
            </a:r>
            <a:endParaRPr dirty="0">
              <a:solidFill>
                <a:srgbClr val="151515"/>
              </a:solidFill>
            </a:endParaRPr>
          </a:p>
          <a:p>
            <a:pPr marL="0" lvl="0" indent="0" algn="l" rtl="0">
              <a:lnSpc>
                <a:spcPct val="115000"/>
              </a:lnSpc>
              <a:spcBef>
                <a:spcPts val="0"/>
              </a:spcBef>
              <a:spcAft>
                <a:spcPts val="0"/>
              </a:spcAft>
              <a:buClr>
                <a:schemeClr val="dk1"/>
              </a:buClr>
              <a:buSzPts val="1100"/>
              <a:buFont typeface="Arial"/>
              <a:buNone/>
            </a:pPr>
            <a:endParaRPr dirty="0">
              <a:solidFill>
                <a:srgbClr val="151515"/>
              </a:solidFill>
            </a:endParaRPr>
          </a:p>
          <a:p>
            <a:pPr marL="0" lvl="0" indent="0" algn="l" rtl="0">
              <a:lnSpc>
                <a:spcPct val="115000"/>
              </a:lnSpc>
              <a:spcBef>
                <a:spcPts val="0"/>
              </a:spcBef>
              <a:spcAft>
                <a:spcPts val="0"/>
              </a:spcAft>
              <a:buNone/>
            </a:pPr>
            <a:r>
              <a:rPr lang="en-GB" dirty="0">
                <a:solidFill>
                  <a:srgbClr val="151515"/>
                </a:solidFill>
              </a:rPr>
              <a:t>Women are also underrepresented in key decision making positions, and it has a clear impact on the accessibility and experience of health services for women.</a:t>
            </a:r>
            <a:endParaRPr dirty="0">
              <a:solidFill>
                <a:srgbClr val="151515"/>
              </a:solidFill>
            </a:endParaRPr>
          </a:p>
          <a:p>
            <a:pPr marL="0" lvl="0" indent="0" algn="l" rtl="0">
              <a:lnSpc>
                <a:spcPct val="115000"/>
              </a:lnSpc>
              <a:spcBef>
                <a:spcPts val="0"/>
              </a:spcBef>
              <a:spcAft>
                <a:spcPts val="0"/>
              </a:spcAft>
              <a:buClr>
                <a:schemeClr val="dk1"/>
              </a:buClr>
              <a:buSzPts val="1100"/>
              <a:buFont typeface="Arial"/>
              <a:buNone/>
            </a:pPr>
            <a:endParaRPr dirty="0">
              <a:solidFill>
                <a:srgbClr val="151515"/>
              </a:solidFill>
            </a:endParaRPr>
          </a:p>
          <a:p>
            <a:pPr marL="0" lvl="0" indent="0" algn="l" rtl="0">
              <a:lnSpc>
                <a:spcPct val="115000"/>
              </a:lnSpc>
              <a:spcBef>
                <a:spcPts val="0"/>
              </a:spcBef>
              <a:spcAft>
                <a:spcPts val="0"/>
              </a:spcAft>
              <a:buClr>
                <a:schemeClr val="dk1"/>
              </a:buClr>
              <a:buSzPts val="1100"/>
              <a:buFont typeface="Arial"/>
              <a:buNone/>
            </a:pPr>
            <a:r>
              <a:rPr lang="en-GB" dirty="0">
                <a:solidFill>
                  <a:srgbClr val="151515"/>
                </a:solidFill>
              </a:rPr>
              <a:t>Also, women and girls are often expected to leave work or school so they can stay home and care for a blind or vision-impaired family member. This makes inequalities in education and income worse, which leads to women’s poorer knowledge of, demand for, and use of sight-saving services. It is a cycle that must be broken by improving women's access to health care, education, and work.</a:t>
            </a:r>
            <a:endParaRPr dirty="0">
              <a:solidFill>
                <a:srgbClr val="151515"/>
              </a:solidFill>
            </a:endParaRPr>
          </a:p>
          <a:p>
            <a:pPr marL="0" lvl="0" indent="0" algn="l" rtl="0">
              <a:lnSpc>
                <a:spcPct val="115000"/>
              </a:lnSpc>
              <a:spcBef>
                <a:spcPts val="0"/>
              </a:spcBef>
              <a:spcAft>
                <a:spcPts val="0"/>
              </a:spcAft>
              <a:buClr>
                <a:schemeClr val="dk1"/>
              </a:buClr>
              <a:buSzPts val="1100"/>
              <a:buFont typeface="Arial"/>
              <a:buNone/>
            </a:pPr>
            <a:endParaRPr dirty="0">
              <a:solidFill>
                <a:srgbClr val="151515"/>
              </a:solidFill>
            </a:endParaRPr>
          </a:p>
          <a:p>
            <a:pPr marL="0" indent="0">
              <a:lnSpc>
                <a:spcPct val="115000"/>
              </a:lnSpc>
              <a:buClr>
                <a:schemeClr val="dk1"/>
              </a:buClr>
              <a:buNone/>
            </a:pPr>
            <a:r>
              <a:rPr lang="en-GB" dirty="0">
                <a:solidFill>
                  <a:srgbClr val="151515"/>
                </a:solidFill>
              </a:rPr>
              <a:t>The Foundation is working hard to champion women’s rights and gender equity at all levels. They recruit women into leadership positions. They create online programmes for eye care students so they can remain in their own country to study – as many women are unable to leave family responsibilities to complete the required courses overseas.</a:t>
            </a:r>
            <a:endParaRPr dirty="0"/>
          </a:p>
        </p:txBody>
      </p:sp>
      <p:sp>
        <p:nvSpPr>
          <p:cNvPr id="194" name="Google Shape;194;g28d4b3bbfb8_0_2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28d4b3bbfb8_0_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1" name="Google Shape;201;g28d4b3bbfb8_0_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GB" dirty="0"/>
              <a:t>There are tens of thousands of people in the country who are needlessly blind, mainly due to untreated cataract. These results highlight the urgent need for all stakeholders to continue working together to increase people’s access to specialist eye health services and technology.</a:t>
            </a:r>
            <a:endParaRPr/>
          </a:p>
          <a:p>
            <a:pPr marL="0" lvl="0" indent="0" algn="l" rtl="0">
              <a:lnSpc>
                <a:spcPct val="100000"/>
              </a:lnSpc>
              <a:spcBef>
                <a:spcPts val="0"/>
              </a:spcBef>
              <a:spcAft>
                <a:spcPts val="0"/>
              </a:spcAft>
              <a:buNone/>
            </a:pPr>
            <a:endParaRPr/>
          </a:p>
          <a:p>
            <a:pPr marL="0" indent="0">
              <a:buNone/>
            </a:pPr>
            <a:r>
              <a:rPr lang="en-GB" dirty="0"/>
              <a:t>This has included training the Papua New Guinean health workforce in eye care and supporting them to deliver high-quality eye care to their communities, mostly through outreaches and the eye clinic based in Madang.</a:t>
            </a:r>
            <a:endParaRPr dirty="0"/>
          </a:p>
          <a:p>
            <a:pPr marL="0" lvl="0" indent="0" algn="l" rtl="0">
              <a:lnSpc>
                <a:spcPct val="100000"/>
              </a:lnSpc>
              <a:spcBef>
                <a:spcPts val="0"/>
              </a:spcBef>
              <a:spcAft>
                <a:spcPts val="0"/>
              </a:spcAft>
              <a:buNone/>
            </a:pPr>
            <a:endParaRPr/>
          </a:p>
          <a:p>
            <a:pPr marL="0" lvl="0" indent="0" algn="l" rtl="0">
              <a:lnSpc>
                <a:spcPct val="100000"/>
              </a:lnSpc>
              <a:spcBef>
                <a:spcPts val="0"/>
              </a:spcBef>
              <a:spcAft>
                <a:spcPts val="0"/>
              </a:spcAft>
              <a:buNone/>
            </a:pPr>
            <a:endParaRPr/>
          </a:p>
          <a:p>
            <a:pPr marL="0" lvl="0" indent="0" algn="l" rtl="0">
              <a:lnSpc>
                <a:spcPct val="100000"/>
              </a:lnSpc>
              <a:spcBef>
                <a:spcPts val="0"/>
              </a:spcBef>
              <a:spcAft>
                <a:spcPts val="0"/>
              </a:spcAft>
              <a:buNone/>
            </a:pPr>
            <a:endParaRPr/>
          </a:p>
        </p:txBody>
      </p:sp>
      <p:sp>
        <p:nvSpPr>
          <p:cNvPr id="202" name="Google Shape;202;g28d4b3bbfb8_0_2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28d4b3bbfb8_0_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0" name="Google Shape;210;g28d4b3bbfb8_0_4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GB" dirty="0"/>
              <a:t>The clinic provides comprehensive eye care services and surgery. They also provide eye care services to rural populations through regular outreaches.</a:t>
            </a:r>
            <a:endParaRPr dirty="0"/>
          </a:p>
          <a:p>
            <a:pPr marL="0" lvl="0" indent="0" algn="l" rtl="0">
              <a:lnSpc>
                <a:spcPct val="100000"/>
              </a:lnSpc>
              <a:spcBef>
                <a:spcPts val="0"/>
              </a:spcBef>
              <a:spcAft>
                <a:spcPts val="0"/>
              </a:spcAft>
              <a:buNone/>
            </a:pPr>
            <a:endParaRPr dirty="0"/>
          </a:p>
        </p:txBody>
      </p:sp>
      <p:sp>
        <p:nvSpPr>
          <p:cNvPr id="211" name="Google Shape;211;g28d4b3bbfb8_0_4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28d4b3bbfb8_0_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8" name="Google Shape;218;g28d4b3bbfb8_0_5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GB" dirty="0"/>
              <a:t>The link will take you to the history of the clinic, what it has achieved to date, what ways it is running sustainably etc. </a:t>
            </a:r>
            <a:endParaRPr dirty="0"/>
          </a:p>
          <a:p>
            <a:pPr marL="0" lvl="0" indent="0" algn="l" rtl="0">
              <a:lnSpc>
                <a:spcPct val="100000"/>
              </a:lnSpc>
              <a:spcBef>
                <a:spcPts val="0"/>
              </a:spcBef>
              <a:spcAft>
                <a:spcPts val="0"/>
              </a:spcAft>
              <a:buNone/>
            </a:pPr>
            <a:endParaRPr dirty="0"/>
          </a:p>
          <a:p>
            <a:pPr marL="0" lvl="0" indent="0" algn="l" rtl="0">
              <a:lnSpc>
                <a:spcPct val="100000"/>
              </a:lnSpc>
              <a:spcBef>
                <a:spcPts val="0"/>
              </a:spcBef>
              <a:spcAft>
                <a:spcPts val="0"/>
              </a:spcAft>
              <a:buNone/>
            </a:pPr>
            <a:r>
              <a:rPr lang="en-GB" dirty="0"/>
              <a:t>More information on outreaches in the Pacific can be found </a:t>
            </a:r>
            <a:r>
              <a:rPr lang="en-GB" u="sng" dirty="0">
                <a:solidFill>
                  <a:schemeClr val="hlink"/>
                </a:solidFill>
                <a:hlinkClick r:id="rId3"/>
              </a:rPr>
              <a:t>https://www.hollows.org.nz/our-work/restoring-sight/pacific-outreaches</a:t>
            </a:r>
            <a:r>
              <a:rPr lang="en-GB" dirty="0"/>
              <a:t> </a:t>
            </a:r>
            <a:endParaRPr dirty="0"/>
          </a:p>
        </p:txBody>
      </p:sp>
      <p:sp>
        <p:nvSpPr>
          <p:cNvPr id="219" name="Google Shape;219;g28d4b3bbfb8_0_5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28d4b3bbfb8_0_10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8" name="Google Shape;228;g28d4b3bbfb8_0_10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NZ" dirty="0"/>
              <a:t>Play video</a:t>
            </a:r>
            <a:endParaRPr dirty="0"/>
          </a:p>
        </p:txBody>
      </p:sp>
      <p:sp>
        <p:nvSpPr>
          <p:cNvPr id="229" name="Google Shape;229;g28d4b3bbfb8_0_10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28d4b3bbfb8_0_1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6" name="Google Shape;236;g28d4b3bbfb8_0_11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endParaRPr/>
          </a:p>
        </p:txBody>
      </p:sp>
      <p:sp>
        <p:nvSpPr>
          <p:cNvPr id="237" name="Google Shape;237;g28d4b3bbfb8_0_11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28d4b3bbfb8_0_1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6" name="Google Shape;246;g28d4b3bbfb8_0_1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indent="0">
              <a:buNone/>
            </a:pPr>
            <a:r>
              <a:rPr lang="en-GB" dirty="0"/>
              <a:t>Students may find this task difficult to do, as the example of the work in PNG is a great example and case study of an enduring sustainable social action.  However, it is important to challenge students to see whether they have other innovative approaches. </a:t>
            </a:r>
            <a:endParaRPr dirty="0"/>
          </a:p>
          <a:p>
            <a:pPr marL="0" lvl="0" indent="0" algn="l" rtl="0">
              <a:lnSpc>
                <a:spcPct val="100000"/>
              </a:lnSpc>
              <a:spcBef>
                <a:spcPts val="0"/>
              </a:spcBef>
              <a:spcAft>
                <a:spcPts val="0"/>
              </a:spcAft>
              <a:buNone/>
            </a:pPr>
            <a:endParaRPr/>
          </a:p>
          <a:p>
            <a:pPr marL="0" indent="0">
              <a:buNone/>
            </a:pPr>
            <a:r>
              <a:rPr lang="en-GB" dirty="0"/>
              <a:t>An alternative to this activity would be that they evaluate other examples of social action (using as similar contexts as possible) and compare and contrast the effectiveness of helping the community help themselves, investing in infrastructure and education vs “doing” the help to them. Essentially, short term vs long term. </a:t>
            </a:r>
            <a:endParaRPr/>
          </a:p>
        </p:txBody>
      </p:sp>
      <p:sp>
        <p:nvSpPr>
          <p:cNvPr id="247" name="Google Shape;247;g28d4b3bbfb8_0_12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23dc36e2242_0_1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23dc36e2242_0_1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23dc36e2242_0_7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0" name="Google Shape;120;g23dc36e2242_0_7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endParaRPr dirty="0"/>
          </a:p>
        </p:txBody>
      </p:sp>
      <p:sp>
        <p:nvSpPr>
          <p:cNvPr id="121" name="Google Shape;121;g23dc36e2242_0_7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23dc36e2242_0_8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0" name="Google Shape;130;g23dc36e2242_0_8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GB" dirty="0">
                <a:solidFill>
                  <a:schemeClr val="dk1"/>
                </a:solidFill>
              </a:rPr>
              <a:t>Know (what do I know already?) Wonder (what questions do I have that I will find out?) Learn (what have I learned after my studying?)</a:t>
            </a:r>
            <a:endParaRPr>
              <a:solidFill>
                <a:schemeClr val="dk1"/>
              </a:solidFill>
            </a:endParaRPr>
          </a:p>
          <a:p>
            <a:pPr marL="0" lvl="0" indent="0" algn="l" rtl="0">
              <a:lnSpc>
                <a:spcPct val="100000"/>
              </a:lnSpc>
              <a:spcBef>
                <a:spcPts val="0"/>
              </a:spcBef>
              <a:spcAft>
                <a:spcPts val="0"/>
              </a:spcAft>
              <a:buNone/>
            </a:pPr>
            <a:endParaRPr/>
          </a:p>
          <a:p>
            <a:pPr marL="0" lvl="0" indent="0" algn="l" rtl="0">
              <a:lnSpc>
                <a:spcPct val="100000"/>
              </a:lnSpc>
              <a:spcBef>
                <a:spcPts val="0"/>
              </a:spcBef>
              <a:spcAft>
                <a:spcPts val="0"/>
              </a:spcAft>
              <a:buNone/>
            </a:pPr>
            <a:r>
              <a:rPr lang="en-GB" dirty="0"/>
              <a:t>Encourage discussion and question along the lines of: How do you think The Foundation chooses where it will work? What problems might they face working here? What do we know or not know about PNG?</a:t>
            </a:r>
            <a:endParaRPr dirty="0"/>
          </a:p>
          <a:p>
            <a:pPr marL="0" lvl="0" indent="0" algn="l" rtl="0">
              <a:lnSpc>
                <a:spcPct val="100000"/>
              </a:lnSpc>
              <a:spcBef>
                <a:spcPts val="0"/>
              </a:spcBef>
              <a:spcAft>
                <a:spcPts val="0"/>
              </a:spcAft>
              <a:buNone/>
            </a:pPr>
            <a:endParaRPr/>
          </a:p>
          <a:p>
            <a:pPr marL="0" lvl="0" indent="0" algn="l" rtl="0">
              <a:lnSpc>
                <a:spcPct val="100000"/>
              </a:lnSpc>
              <a:spcBef>
                <a:spcPts val="0"/>
              </a:spcBef>
              <a:spcAft>
                <a:spcPts val="0"/>
              </a:spcAft>
              <a:buNone/>
            </a:pPr>
            <a:endParaRPr/>
          </a:p>
          <a:p>
            <a:pPr marL="0" lvl="0" indent="0" algn="l" rtl="0">
              <a:lnSpc>
                <a:spcPct val="100000"/>
              </a:lnSpc>
              <a:spcBef>
                <a:spcPts val="0"/>
              </a:spcBef>
              <a:spcAft>
                <a:spcPts val="0"/>
              </a:spcAft>
              <a:buNone/>
            </a:pPr>
            <a:endParaRPr/>
          </a:p>
        </p:txBody>
      </p:sp>
      <p:sp>
        <p:nvSpPr>
          <p:cNvPr id="131" name="Google Shape;131;g23dc36e2242_0_8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28d4b3bbfb8_0_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0" name="Google Shape;140;g28d4b3bbfb8_0_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endParaRPr dirty="0"/>
          </a:p>
        </p:txBody>
      </p:sp>
      <p:sp>
        <p:nvSpPr>
          <p:cNvPr id="141" name="Google Shape;141;g28d4b3bbfb8_0_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23f2fea3101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23f2fea3101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Students will need to have a copy of this (Printable / editable document found in the resource folder titled ‘Evaluating a Social Action’.</a:t>
            </a:r>
          </a:p>
          <a:p>
            <a:pPr marL="0" lvl="0" indent="0" algn="l" rtl="0">
              <a:spcBef>
                <a:spcPts val="0"/>
              </a:spcBef>
              <a:spcAft>
                <a:spcPts val="0"/>
              </a:spcAft>
              <a:buNone/>
            </a:pPr>
            <a:endParaRPr lang="en-GB" dirty="0"/>
          </a:p>
          <a:p>
            <a:pPr marL="0" lvl="0" indent="0" algn="l" rtl="0">
              <a:spcBef>
                <a:spcPts val="0"/>
              </a:spcBef>
              <a:spcAft>
                <a:spcPts val="0"/>
              </a:spcAft>
              <a:buNone/>
            </a:pPr>
            <a:r>
              <a:rPr lang="en-GB" dirty="0"/>
              <a:t>Print or cop and then ask students to complete as you move through the rest of the slides. </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28d4b3bbfb8_0_8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5" name="Google Shape;155;g28d4b3bbfb8_0_8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NZ" dirty="0"/>
              <a:t>Source: https://www.hollows.org.nz/our-impact/our-stories </a:t>
            </a:r>
          </a:p>
          <a:p>
            <a:pPr marL="0" lvl="0" indent="0" algn="l" rtl="0">
              <a:lnSpc>
                <a:spcPct val="100000"/>
              </a:lnSpc>
              <a:spcBef>
                <a:spcPts val="0"/>
              </a:spcBef>
              <a:spcAft>
                <a:spcPts val="0"/>
              </a:spcAft>
              <a:buNone/>
            </a:pPr>
            <a:r>
              <a:rPr lang="en-NZ" dirty="0"/>
              <a:t>CNA</a:t>
            </a:r>
            <a:endParaRPr dirty="0"/>
          </a:p>
        </p:txBody>
      </p:sp>
      <p:sp>
        <p:nvSpPr>
          <p:cNvPr id="156" name="Google Shape;156;g28d4b3bbfb8_0_8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28d4b3bbfb8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6" name="Google Shape;166;g28d4b3bbfb8_0_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indent="0">
              <a:buNone/>
            </a:pPr>
            <a:r>
              <a:rPr lang="en-GB" dirty="0"/>
              <a:t>Discuss with students the difficulty in a situation such as PNG. Combined factors of poverty exacerbate lack of access to education, literacy, and healthcare. It becomes cyclic, which means a sustainable solution to eye-health requires addressing and assisting in the other issues in order for change to be maintained. </a:t>
            </a:r>
            <a:endParaRPr dirty="0"/>
          </a:p>
          <a:p>
            <a:pPr marL="0" lvl="0" indent="0" algn="l" rtl="0">
              <a:lnSpc>
                <a:spcPct val="100000"/>
              </a:lnSpc>
              <a:spcBef>
                <a:spcPts val="0"/>
              </a:spcBef>
              <a:spcAft>
                <a:spcPts val="0"/>
              </a:spcAft>
              <a:buNone/>
            </a:pPr>
            <a:endParaRPr dirty="0"/>
          </a:p>
          <a:p>
            <a:pPr marL="0" lvl="0" indent="0" algn="l" rtl="0">
              <a:lnSpc>
                <a:spcPct val="100000"/>
              </a:lnSpc>
              <a:spcBef>
                <a:spcPts val="0"/>
              </a:spcBef>
              <a:spcAft>
                <a:spcPts val="0"/>
              </a:spcAft>
              <a:buNone/>
            </a:pPr>
            <a:endParaRPr dirty="0"/>
          </a:p>
        </p:txBody>
      </p:sp>
      <p:sp>
        <p:nvSpPr>
          <p:cNvPr id="167" name="Google Shape;167;g28d4b3bbfb8_0_1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28d4b3bbfb8_0_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5" name="Google Shape;175;g28d4b3bbfb8_0_6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GB" dirty="0"/>
              <a:t>Information in slide and in notes are from </a:t>
            </a:r>
            <a:r>
              <a:rPr lang="en-GB" u="sng" dirty="0">
                <a:solidFill>
                  <a:schemeClr val="hlink"/>
                </a:solidFill>
                <a:hlinkClick r:id="rId3"/>
              </a:rPr>
              <a:t>https://www.hollows.org.nz/resources/research/evidence-based-programming</a:t>
            </a:r>
            <a:r>
              <a:rPr lang="en-GB" dirty="0"/>
              <a:t> </a:t>
            </a:r>
            <a:endParaRPr dirty="0"/>
          </a:p>
          <a:p>
            <a:pPr marL="0" lvl="0" indent="0" algn="l" rtl="0">
              <a:lnSpc>
                <a:spcPct val="100000"/>
              </a:lnSpc>
              <a:spcBef>
                <a:spcPts val="0"/>
              </a:spcBef>
              <a:spcAft>
                <a:spcPts val="0"/>
              </a:spcAft>
              <a:buNone/>
            </a:pPr>
            <a:endParaRPr dirty="0"/>
          </a:p>
          <a:p>
            <a:pPr marL="0" lvl="0" indent="0" algn="l" rtl="0">
              <a:lnSpc>
                <a:spcPct val="100000"/>
              </a:lnSpc>
              <a:spcBef>
                <a:spcPts val="0"/>
              </a:spcBef>
              <a:spcAft>
                <a:spcPts val="0"/>
              </a:spcAft>
              <a:buNone/>
            </a:pPr>
            <a:r>
              <a:rPr lang="en-GB" dirty="0"/>
              <a:t>RAAB results from PNG</a:t>
            </a:r>
            <a:endParaRPr dirty="0"/>
          </a:p>
          <a:p>
            <a:pPr marL="0" indent="0">
              <a:buNone/>
            </a:pPr>
            <a:r>
              <a:rPr lang="en-GB"/>
              <a:t>With the support of Brien Holden Vision Institute (BHVI) and funding from The Foundation, the first-ever RAAB was conducted in 2017 in Papua New Guinea (PNG), an ecologically and culturally rich country with a population of over 7.6 million people.</a:t>
            </a:r>
            <a:endParaRPr/>
          </a:p>
          <a:p>
            <a:pPr marL="0" lvl="0" indent="0" algn="l" rtl="0">
              <a:lnSpc>
                <a:spcPct val="100000"/>
              </a:lnSpc>
              <a:spcBef>
                <a:spcPts val="0"/>
              </a:spcBef>
              <a:spcAft>
                <a:spcPts val="0"/>
              </a:spcAft>
              <a:buNone/>
            </a:pPr>
            <a:endParaRPr dirty="0"/>
          </a:p>
          <a:p>
            <a:pPr marL="0" lvl="0" indent="0" algn="l" rtl="0">
              <a:lnSpc>
                <a:spcPct val="100000"/>
              </a:lnSpc>
              <a:spcBef>
                <a:spcPts val="0"/>
              </a:spcBef>
              <a:spcAft>
                <a:spcPts val="0"/>
              </a:spcAft>
              <a:buNone/>
            </a:pPr>
            <a:r>
              <a:rPr lang="en-GB" dirty="0"/>
              <a:t>Collecting data in PNG is a challenge, especially when collecting it rapidly, owing to rugged terrain, poor transport infrastructure, and recurrent law and order problems.</a:t>
            </a:r>
            <a:endParaRPr dirty="0"/>
          </a:p>
          <a:p>
            <a:pPr marL="0" lvl="0" indent="0" algn="l" rtl="0">
              <a:lnSpc>
                <a:spcPct val="100000"/>
              </a:lnSpc>
              <a:spcBef>
                <a:spcPts val="0"/>
              </a:spcBef>
              <a:spcAft>
                <a:spcPts val="0"/>
              </a:spcAft>
              <a:buNone/>
            </a:pPr>
            <a:endParaRPr dirty="0"/>
          </a:p>
          <a:p>
            <a:pPr marL="0" lvl="0" indent="0" algn="l" rtl="0">
              <a:lnSpc>
                <a:spcPct val="100000"/>
              </a:lnSpc>
              <a:spcBef>
                <a:spcPts val="0"/>
              </a:spcBef>
              <a:spcAft>
                <a:spcPts val="0"/>
              </a:spcAft>
              <a:buNone/>
            </a:pPr>
            <a:r>
              <a:rPr lang="en-GB" dirty="0"/>
              <a:t>Nevertheless, with the support of the National Prevention of Blindness (NPBL) Committee, the survey went ahead. Some 4,818 adults aged 50+ years from 100 randomly selected communities had their vision examined as part of the survey. In the National Capital District (NCD), diabetes and DR was also assessed.</a:t>
            </a:r>
            <a:endParaRPr dirty="0"/>
          </a:p>
          <a:p>
            <a:pPr marL="0" lvl="0" indent="0" algn="l" rtl="0">
              <a:lnSpc>
                <a:spcPct val="100000"/>
              </a:lnSpc>
              <a:spcBef>
                <a:spcPts val="0"/>
              </a:spcBef>
              <a:spcAft>
                <a:spcPts val="0"/>
              </a:spcAft>
              <a:buNone/>
            </a:pPr>
            <a:endParaRPr dirty="0"/>
          </a:p>
          <a:p>
            <a:pPr marL="0" lvl="0" indent="0" algn="l" rtl="0">
              <a:lnSpc>
                <a:spcPct val="100000"/>
              </a:lnSpc>
              <a:spcBef>
                <a:spcPts val="0"/>
              </a:spcBef>
              <a:spcAft>
                <a:spcPts val="0"/>
              </a:spcAft>
              <a:buNone/>
            </a:pPr>
            <a:r>
              <a:rPr lang="en-GB" dirty="0"/>
              <a:t>The data revealed significant eye health challenges.</a:t>
            </a:r>
            <a:endParaRPr dirty="0"/>
          </a:p>
          <a:p>
            <a:pPr marL="0" lvl="0" indent="0" algn="l" rtl="0">
              <a:lnSpc>
                <a:spcPct val="100000"/>
              </a:lnSpc>
              <a:spcBef>
                <a:spcPts val="0"/>
              </a:spcBef>
              <a:spcAft>
                <a:spcPts val="0"/>
              </a:spcAft>
              <a:buNone/>
            </a:pPr>
            <a:endParaRPr dirty="0"/>
          </a:p>
          <a:p>
            <a:pPr marL="0" indent="0">
              <a:buNone/>
            </a:pPr>
            <a:r>
              <a:rPr lang="en-GB" dirty="0"/>
              <a:t>Across all regions in PNG, the rate of blindness was found to be 5.6 percent, up from 3.9 percent in 2005. This equates to over 40,746 people who are blind in both eyes, and almost 67,987 who are blind in one eye. This is significantly higher than in neighbouring Pacific Islands, where the prevalence of blindness is estimated to range between 0.5 percent and 4.2 percent. The main cause in PNG is untreated cataract, accounting for 89 percent of all blindness. Some 61 percent of all blindness was found to be experienced by women. Approximately two-thirds of all participants who needed spectacles were found to not have them. The RAAB also revealed that 7.8 percent of all adults aged 50 plus years had diabetes. Of these, almost half had some form of diabetic retinopathy (DR) or maculopathy.</a:t>
            </a:r>
            <a:endParaRPr dirty="0"/>
          </a:p>
          <a:p>
            <a:pPr marL="0" lvl="0" indent="0" algn="l" rtl="0">
              <a:lnSpc>
                <a:spcPct val="100000"/>
              </a:lnSpc>
              <a:spcBef>
                <a:spcPts val="0"/>
              </a:spcBef>
              <a:spcAft>
                <a:spcPts val="0"/>
              </a:spcAft>
              <a:buNone/>
            </a:pPr>
            <a:endParaRPr dirty="0"/>
          </a:p>
          <a:p>
            <a:pPr marL="0" lvl="0" indent="0" algn="l" rtl="0">
              <a:lnSpc>
                <a:spcPct val="100000"/>
              </a:lnSpc>
              <a:spcBef>
                <a:spcPts val="0"/>
              </a:spcBef>
              <a:spcAft>
                <a:spcPts val="0"/>
              </a:spcAft>
              <a:buNone/>
            </a:pPr>
            <a:r>
              <a:rPr lang="en-GB" dirty="0"/>
              <a:t>Where to from here?</a:t>
            </a:r>
            <a:endParaRPr dirty="0"/>
          </a:p>
          <a:p>
            <a:pPr marL="0" lvl="0" indent="0" algn="l" rtl="0">
              <a:lnSpc>
                <a:spcPct val="100000"/>
              </a:lnSpc>
              <a:spcBef>
                <a:spcPts val="0"/>
              </a:spcBef>
              <a:spcAft>
                <a:spcPts val="0"/>
              </a:spcAft>
              <a:buNone/>
            </a:pPr>
            <a:r>
              <a:rPr lang="en-GB" dirty="0"/>
              <a:t>There are tens of thousands of people in the country who are needlessly blind, mainly due to untreated cataract. These results highlight the urgent need for all stakeholders to continue working together to increase people’s access to specialist eye health services and technology.</a:t>
            </a:r>
            <a:endParaRPr dirty="0"/>
          </a:p>
          <a:p>
            <a:pPr marL="0" lvl="0" indent="0" algn="l" rtl="0">
              <a:lnSpc>
                <a:spcPct val="100000"/>
              </a:lnSpc>
              <a:spcBef>
                <a:spcPts val="0"/>
              </a:spcBef>
              <a:spcAft>
                <a:spcPts val="0"/>
              </a:spcAft>
              <a:buNone/>
            </a:pPr>
            <a:endParaRPr dirty="0"/>
          </a:p>
          <a:p>
            <a:pPr marL="0" lvl="0" indent="0" algn="l" rtl="0">
              <a:lnSpc>
                <a:spcPct val="100000"/>
              </a:lnSpc>
              <a:spcBef>
                <a:spcPts val="0"/>
              </a:spcBef>
              <a:spcAft>
                <a:spcPts val="0"/>
              </a:spcAft>
              <a:buNone/>
            </a:pPr>
            <a:r>
              <a:rPr lang="en-GB" dirty="0"/>
              <a:t>Over the last 11 years, The Foundation has worked with local eye care and health organisations, the National Department of Health, and provincial health authorities to design and implement an approach to tackling avoidable blindness. This has included training the Papua New Guinean health workforce in eye care and supporting them to deliver high-quality eye care to their communities, mostly through outreaches and our eye clinic based in Madang.</a:t>
            </a:r>
            <a:endParaRPr dirty="0"/>
          </a:p>
          <a:p>
            <a:pPr marL="0" lvl="0" indent="0" algn="l" rtl="0">
              <a:lnSpc>
                <a:spcPct val="100000"/>
              </a:lnSpc>
              <a:spcBef>
                <a:spcPts val="0"/>
              </a:spcBef>
              <a:spcAft>
                <a:spcPts val="0"/>
              </a:spcAft>
              <a:buNone/>
            </a:pPr>
            <a:endParaRPr dirty="0"/>
          </a:p>
          <a:p>
            <a:pPr marL="0" lvl="0" indent="0" algn="l" rtl="0">
              <a:lnSpc>
                <a:spcPct val="100000"/>
              </a:lnSpc>
              <a:spcBef>
                <a:spcPts val="0"/>
              </a:spcBef>
              <a:spcAft>
                <a:spcPts val="0"/>
              </a:spcAft>
              <a:buNone/>
            </a:pPr>
            <a:endParaRPr dirty="0"/>
          </a:p>
        </p:txBody>
      </p:sp>
      <p:sp>
        <p:nvSpPr>
          <p:cNvPr id="176" name="Google Shape;176;g28d4b3bbfb8_0_6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28d4b3bbfb8_0_7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4" name="Google Shape;184;g28d4b3bbfb8_0_7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GB"/>
              <a:t>Information in slide and in notes are from </a:t>
            </a:r>
            <a:r>
              <a:rPr lang="en-GB" u="sng">
                <a:solidFill>
                  <a:schemeClr val="hlink"/>
                </a:solidFill>
                <a:hlinkClick r:id="rId3"/>
              </a:rPr>
              <a:t>https://www.hollows.org.nz/resources/research/evidence-based-programming</a:t>
            </a:r>
            <a:r>
              <a:rPr lang="en-GB"/>
              <a:t> </a:t>
            </a:r>
            <a:endParaRPr/>
          </a:p>
        </p:txBody>
      </p:sp>
      <p:sp>
        <p:nvSpPr>
          <p:cNvPr id="185" name="Google Shape;185;g28d4b3bbfb8_0_7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2" name="Google Shape;52;p1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1200"/>
              </a:spcBef>
              <a:spcAft>
                <a:spcPts val="0"/>
              </a:spcAft>
              <a:buClr>
                <a:schemeClr val="dk1"/>
              </a:buClr>
              <a:buSzPts val="1400"/>
              <a:buChar char="○"/>
              <a:defRPr/>
            </a:lvl2pPr>
            <a:lvl3pPr marL="1371600" lvl="2" indent="-317500" algn="l" rtl="0">
              <a:lnSpc>
                <a:spcPct val="90000"/>
              </a:lnSpc>
              <a:spcBef>
                <a:spcPts val="1200"/>
              </a:spcBef>
              <a:spcAft>
                <a:spcPts val="0"/>
              </a:spcAft>
              <a:buClr>
                <a:schemeClr val="dk1"/>
              </a:buClr>
              <a:buSzPts val="1400"/>
              <a:buChar char="■"/>
              <a:defRPr/>
            </a:lvl3pPr>
            <a:lvl4pPr marL="1828800" lvl="3" indent="-317500" algn="l" rtl="0">
              <a:lnSpc>
                <a:spcPct val="90000"/>
              </a:lnSpc>
              <a:spcBef>
                <a:spcPts val="1200"/>
              </a:spcBef>
              <a:spcAft>
                <a:spcPts val="0"/>
              </a:spcAft>
              <a:buClr>
                <a:schemeClr val="dk1"/>
              </a:buClr>
              <a:buSzPts val="1400"/>
              <a:buChar char="●"/>
              <a:defRPr/>
            </a:lvl4pPr>
            <a:lvl5pPr marL="2286000" lvl="4" indent="-317500" algn="l" rtl="0">
              <a:lnSpc>
                <a:spcPct val="90000"/>
              </a:lnSpc>
              <a:spcBef>
                <a:spcPts val="1200"/>
              </a:spcBef>
              <a:spcAft>
                <a:spcPts val="0"/>
              </a:spcAft>
              <a:buClr>
                <a:schemeClr val="dk1"/>
              </a:buClr>
              <a:buSzPts val="1400"/>
              <a:buChar char="○"/>
              <a:defRPr/>
            </a:lvl5pPr>
            <a:lvl6pPr marL="2743200" lvl="5" indent="-317500" algn="l" rtl="0">
              <a:lnSpc>
                <a:spcPct val="90000"/>
              </a:lnSpc>
              <a:spcBef>
                <a:spcPts val="1200"/>
              </a:spcBef>
              <a:spcAft>
                <a:spcPts val="0"/>
              </a:spcAft>
              <a:buClr>
                <a:schemeClr val="dk1"/>
              </a:buClr>
              <a:buSzPts val="1400"/>
              <a:buChar char="■"/>
              <a:defRPr/>
            </a:lvl6pPr>
            <a:lvl7pPr marL="3200400" lvl="6" indent="-317500" algn="l" rtl="0">
              <a:lnSpc>
                <a:spcPct val="90000"/>
              </a:lnSpc>
              <a:spcBef>
                <a:spcPts val="1200"/>
              </a:spcBef>
              <a:spcAft>
                <a:spcPts val="0"/>
              </a:spcAft>
              <a:buClr>
                <a:schemeClr val="dk1"/>
              </a:buClr>
              <a:buSzPts val="1400"/>
              <a:buChar char="●"/>
              <a:defRPr/>
            </a:lvl7pPr>
            <a:lvl8pPr marL="3657600" lvl="7" indent="-317500" algn="l" rtl="0">
              <a:lnSpc>
                <a:spcPct val="90000"/>
              </a:lnSpc>
              <a:spcBef>
                <a:spcPts val="1200"/>
              </a:spcBef>
              <a:spcAft>
                <a:spcPts val="0"/>
              </a:spcAft>
              <a:buClr>
                <a:schemeClr val="dk1"/>
              </a:buClr>
              <a:buSzPts val="1400"/>
              <a:buChar char="○"/>
              <a:defRPr/>
            </a:lvl8pPr>
            <a:lvl9pPr marL="4114800" lvl="8" indent="-317500" algn="l" rtl="0">
              <a:lnSpc>
                <a:spcPct val="90000"/>
              </a:lnSpc>
              <a:spcBef>
                <a:spcPts val="1200"/>
              </a:spcBef>
              <a:spcAft>
                <a:spcPts val="1200"/>
              </a:spcAft>
              <a:buClr>
                <a:schemeClr val="dk1"/>
              </a:buClr>
              <a:buSzPts val="1400"/>
              <a:buChar char="■"/>
              <a:defRPr/>
            </a:lvl9pPr>
          </a:lstStyle>
          <a:p>
            <a:endParaRPr/>
          </a:p>
        </p:txBody>
      </p:sp>
      <p:sp>
        <p:nvSpPr>
          <p:cNvPr id="53" name="Google Shape;53;p1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54" name="Google Shape;54;p1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55" name="Google Shape;55;p1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0"/>
        <p:cNvGrpSpPr/>
        <p:nvPr/>
      </p:nvGrpSpPr>
      <p:grpSpPr>
        <a:xfrm>
          <a:off x="0" y="0"/>
          <a:ext cx="0" cy="0"/>
          <a:chOff x="0" y="0"/>
          <a:chExt cx="0" cy="0"/>
        </a:xfrm>
      </p:grpSpPr>
      <p:sp>
        <p:nvSpPr>
          <p:cNvPr id="61" name="Google Shape;61;p15"/>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62" name="Google Shape;62;p15"/>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63" name="Google Shape;63;p15"/>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64" name="Google Shape;64;p15"/>
          <p:cNvSpPr txBox="1">
            <a:spLocks noGrp="1"/>
          </p:cNvSpPr>
          <p:nvPr>
            <p:ph type="title"/>
          </p:nvPr>
        </p:nvSpPr>
        <p:spPr>
          <a:xfrm>
            <a:off x="1680301" y="1188925"/>
            <a:ext cx="5783400" cy="1457400"/>
          </a:xfrm>
          <a:prstGeom prst="rect">
            <a:avLst/>
          </a:prstGeom>
        </p:spPr>
        <p:txBody>
          <a:bodyPr spcFirstLastPara="1" wrap="square" lIns="93500" tIns="93500" rIns="93500" bIns="93500" anchor="b" anchorCtr="0">
            <a:noAutofit/>
          </a:bodyPr>
          <a:lstStyle>
            <a:lvl1pPr lvl="0" algn="ctr" rtl="0">
              <a:spcBef>
                <a:spcPts val="0"/>
              </a:spcBef>
              <a:spcAft>
                <a:spcPts val="0"/>
              </a:spcAft>
              <a:buSzPts val="4100"/>
              <a:buNone/>
              <a:defRPr sz="4100"/>
            </a:lvl1pPr>
            <a:lvl2pPr lvl="1" algn="ctr" rtl="0">
              <a:spcBef>
                <a:spcPts val="0"/>
              </a:spcBef>
              <a:spcAft>
                <a:spcPts val="0"/>
              </a:spcAft>
              <a:buSzPts val="4100"/>
              <a:buNone/>
              <a:defRPr sz="4100"/>
            </a:lvl2pPr>
            <a:lvl3pPr lvl="2" algn="ctr" rtl="0">
              <a:spcBef>
                <a:spcPts val="0"/>
              </a:spcBef>
              <a:spcAft>
                <a:spcPts val="0"/>
              </a:spcAft>
              <a:buSzPts val="4100"/>
              <a:buNone/>
              <a:defRPr sz="4100"/>
            </a:lvl3pPr>
            <a:lvl4pPr lvl="3" algn="ctr" rtl="0">
              <a:spcBef>
                <a:spcPts val="0"/>
              </a:spcBef>
              <a:spcAft>
                <a:spcPts val="0"/>
              </a:spcAft>
              <a:buSzPts val="4100"/>
              <a:buNone/>
              <a:defRPr sz="4100"/>
            </a:lvl4pPr>
            <a:lvl5pPr lvl="4" algn="ctr" rtl="0">
              <a:spcBef>
                <a:spcPts val="0"/>
              </a:spcBef>
              <a:spcAft>
                <a:spcPts val="0"/>
              </a:spcAft>
              <a:buSzPts val="4100"/>
              <a:buNone/>
              <a:defRPr sz="4100"/>
            </a:lvl5pPr>
            <a:lvl6pPr lvl="5" algn="ctr" rtl="0">
              <a:spcBef>
                <a:spcPts val="0"/>
              </a:spcBef>
              <a:spcAft>
                <a:spcPts val="0"/>
              </a:spcAft>
              <a:buSzPts val="4100"/>
              <a:buNone/>
              <a:defRPr sz="4100"/>
            </a:lvl6pPr>
            <a:lvl7pPr lvl="6" algn="ctr" rtl="0">
              <a:spcBef>
                <a:spcPts val="0"/>
              </a:spcBef>
              <a:spcAft>
                <a:spcPts val="0"/>
              </a:spcAft>
              <a:buSzPts val="4100"/>
              <a:buNone/>
              <a:defRPr sz="4100"/>
            </a:lvl7pPr>
            <a:lvl8pPr lvl="7" algn="ctr" rtl="0">
              <a:spcBef>
                <a:spcPts val="0"/>
              </a:spcBef>
              <a:spcAft>
                <a:spcPts val="0"/>
              </a:spcAft>
              <a:buSzPts val="4100"/>
              <a:buNone/>
              <a:defRPr sz="4100"/>
            </a:lvl8pPr>
            <a:lvl9pPr lvl="8" algn="ctr" rtl="0">
              <a:spcBef>
                <a:spcPts val="0"/>
              </a:spcBef>
              <a:spcAft>
                <a:spcPts val="0"/>
              </a:spcAft>
              <a:buSzPts val="4100"/>
              <a:buNone/>
              <a:defRPr sz="4100"/>
            </a:lvl9pPr>
          </a:lstStyle>
          <a:p>
            <a:endParaRPr/>
          </a:p>
        </p:txBody>
      </p:sp>
      <p:sp>
        <p:nvSpPr>
          <p:cNvPr id="65" name="Google Shape;65;p15"/>
          <p:cNvSpPr txBox="1">
            <a:spLocks noGrp="1"/>
          </p:cNvSpPr>
          <p:nvPr>
            <p:ph type="subTitle" idx="1"/>
          </p:nvPr>
        </p:nvSpPr>
        <p:spPr>
          <a:xfrm>
            <a:off x="1680301" y="3049450"/>
            <a:ext cx="5783400" cy="909000"/>
          </a:xfrm>
          <a:prstGeom prst="rect">
            <a:avLst/>
          </a:prstGeom>
        </p:spPr>
        <p:txBody>
          <a:bodyPr spcFirstLastPara="1" wrap="square" lIns="93500" tIns="93500" rIns="93500" bIns="93500" anchor="t" anchorCtr="0">
            <a:noAutofit/>
          </a:bodyPr>
          <a:lstStyle>
            <a:lvl1pPr lvl="0"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1pPr>
            <a:lvl2pPr lvl="1"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2pPr>
            <a:lvl3pPr lvl="2"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3pPr>
            <a:lvl4pPr lvl="3"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4pPr>
            <a:lvl5pPr lvl="4"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5pPr>
            <a:lvl6pPr lvl="5"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6pPr>
            <a:lvl7pPr lvl="6"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7pPr>
            <a:lvl8pPr lvl="7"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8pPr>
            <a:lvl9pPr lvl="8"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9pPr>
          </a:lstStyle>
          <a:p>
            <a:endParaRPr/>
          </a:p>
        </p:txBody>
      </p:sp>
      <p:sp>
        <p:nvSpPr>
          <p:cNvPr id="66" name="Google Shape;66;p15"/>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7"/>
        <p:cNvGrpSpPr/>
        <p:nvPr/>
      </p:nvGrpSpPr>
      <p:grpSpPr>
        <a:xfrm>
          <a:off x="0" y="0"/>
          <a:ext cx="0" cy="0"/>
          <a:chOff x="0" y="0"/>
          <a:chExt cx="0" cy="0"/>
        </a:xfrm>
      </p:grpSpPr>
      <p:cxnSp>
        <p:nvCxnSpPr>
          <p:cNvPr id="68" name="Google Shape;68;p16"/>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69" name="Google Shape;69;p16"/>
          <p:cNvSpPr txBox="1">
            <a:spLocks noGrp="1"/>
          </p:cNvSpPr>
          <p:nvPr>
            <p:ph type="title"/>
          </p:nvPr>
        </p:nvSpPr>
        <p:spPr>
          <a:xfrm>
            <a:off x="480750" y="1764950"/>
            <a:ext cx="8222100" cy="907500"/>
          </a:xfrm>
          <a:prstGeom prst="rect">
            <a:avLst/>
          </a:prstGeom>
        </p:spPr>
        <p:txBody>
          <a:bodyPr spcFirstLastPara="1" wrap="square" lIns="93500" tIns="93500" rIns="93500" bIns="93500" anchor="b" anchorCtr="0">
            <a:noAutofit/>
          </a:bodyPr>
          <a:lstStyle>
            <a:lvl1pPr lvl="0" algn="ctr" rtl="0">
              <a:spcBef>
                <a:spcPts val="0"/>
              </a:spcBef>
              <a:spcAft>
                <a:spcPts val="0"/>
              </a:spcAft>
              <a:buSzPts val="4900"/>
              <a:buNone/>
              <a:defRPr sz="4900"/>
            </a:lvl1pPr>
            <a:lvl2pPr lvl="1" algn="ctr" rtl="0">
              <a:spcBef>
                <a:spcPts val="0"/>
              </a:spcBef>
              <a:spcAft>
                <a:spcPts val="0"/>
              </a:spcAft>
              <a:buSzPts val="4900"/>
              <a:buNone/>
              <a:defRPr sz="4900"/>
            </a:lvl2pPr>
            <a:lvl3pPr lvl="2" algn="ctr" rtl="0">
              <a:spcBef>
                <a:spcPts val="0"/>
              </a:spcBef>
              <a:spcAft>
                <a:spcPts val="0"/>
              </a:spcAft>
              <a:buSzPts val="4900"/>
              <a:buNone/>
              <a:defRPr sz="4900"/>
            </a:lvl3pPr>
            <a:lvl4pPr lvl="3" algn="ctr" rtl="0">
              <a:spcBef>
                <a:spcPts val="0"/>
              </a:spcBef>
              <a:spcAft>
                <a:spcPts val="0"/>
              </a:spcAft>
              <a:buSzPts val="4900"/>
              <a:buNone/>
              <a:defRPr sz="4900"/>
            </a:lvl4pPr>
            <a:lvl5pPr lvl="4" algn="ctr" rtl="0">
              <a:spcBef>
                <a:spcPts val="0"/>
              </a:spcBef>
              <a:spcAft>
                <a:spcPts val="0"/>
              </a:spcAft>
              <a:buSzPts val="4900"/>
              <a:buNone/>
              <a:defRPr sz="4900"/>
            </a:lvl5pPr>
            <a:lvl6pPr lvl="5" algn="ctr" rtl="0">
              <a:spcBef>
                <a:spcPts val="0"/>
              </a:spcBef>
              <a:spcAft>
                <a:spcPts val="0"/>
              </a:spcAft>
              <a:buSzPts val="4900"/>
              <a:buNone/>
              <a:defRPr sz="4900"/>
            </a:lvl6pPr>
            <a:lvl7pPr lvl="6" algn="ctr" rtl="0">
              <a:spcBef>
                <a:spcPts val="0"/>
              </a:spcBef>
              <a:spcAft>
                <a:spcPts val="0"/>
              </a:spcAft>
              <a:buSzPts val="4900"/>
              <a:buNone/>
              <a:defRPr sz="4900"/>
            </a:lvl7pPr>
            <a:lvl8pPr lvl="7" algn="ctr" rtl="0">
              <a:spcBef>
                <a:spcPts val="0"/>
              </a:spcBef>
              <a:spcAft>
                <a:spcPts val="0"/>
              </a:spcAft>
              <a:buSzPts val="4900"/>
              <a:buNone/>
              <a:defRPr sz="4900"/>
            </a:lvl8pPr>
            <a:lvl9pPr lvl="8" algn="ctr" rtl="0">
              <a:spcBef>
                <a:spcPts val="0"/>
              </a:spcBef>
              <a:spcAft>
                <a:spcPts val="0"/>
              </a:spcAft>
              <a:buSzPts val="4900"/>
              <a:buNone/>
              <a:defRPr sz="4900"/>
            </a:lvl9pPr>
          </a:lstStyle>
          <a:p>
            <a:endParaRPr/>
          </a:p>
        </p:txBody>
      </p:sp>
      <p:sp>
        <p:nvSpPr>
          <p:cNvPr id="70" name="Google Shape;70;p16"/>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1"/>
        <p:cNvGrpSpPr/>
        <p:nvPr/>
      </p:nvGrpSpPr>
      <p:grpSpPr>
        <a:xfrm>
          <a:off x="0" y="0"/>
          <a:ext cx="0" cy="0"/>
          <a:chOff x="0" y="0"/>
          <a:chExt cx="0" cy="0"/>
        </a:xfrm>
      </p:grpSpPr>
      <p:cxnSp>
        <p:nvCxnSpPr>
          <p:cNvPr id="72" name="Google Shape;72;p17"/>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73" name="Google Shape;73;p17"/>
          <p:cNvSpPr txBox="1">
            <a:spLocks noGrp="1"/>
          </p:cNvSpPr>
          <p:nvPr>
            <p:ph type="title"/>
          </p:nvPr>
        </p:nvSpPr>
        <p:spPr>
          <a:xfrm>
            <a:off x="387900" y="458025"/>
            <a:ext cx="8368200" cy="686100"/>
          </a:xfrm>
          <a:prstGeom prst="rect">
            <a:avLst/>
          </a:prstGeom>
        </p:spPr>
        <p:txBody>
          <a:bodyPr spcFirstLastPara="1" wrap="square" lIns="93500" tIns="93500" rIns="93500" bIns="93500" anchor="b"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74" name="Google Shape;74;p17"/>
          <p:cNvSpPr txBox="1">
            <a:spLocks noGrp="1"/>
          </p:cNvSpPr>
          <p:nvPr>
            <p:ph type="body" idx="1"/>
          </p:nvPr>
        </p:nvSpPr>
        <p:spPr>
          <a:xfrm>
            <a:off x="387900" y="1489824"/>
            <a:ext cx="8368200" cy="3078900"/>
          </a:xfrm>
          <a:prstGeom prst="rect">
            <a:avLst/>
          </a:prstGeom>
        </p:spPr>
        <p:txBody>
          <a:bodyPr spcFirstLastPara="1" wrap="square" lIns="93500" tIns="93500" rIns="93500" bIns="93500" anchor="t" anchorCtr="0">
            <a:noAutofit/>
          </a:bodyPr>
          <a:lstStyle>
            <a:lvl1pPr marL="457200" lvl="0" indent="-342900" rtl="0">
              <a:spcBef>
                <a:spcPts val="0"/>
              </a:spcBef>
              <a:spcAft>
                <a:spcPts val="0"/>
              </a:spcAft>
              <a:buSzPts val="1800"/>
              <a:buChar char="●"/>
              <a:defRPr/>
            </a:lvl1pPr>
            <a:lvl2pPr marL="914400" lvl="1" indent="-317500" rtl="0">
              <a:spcBef>
                <a:spcPts val="1700"/>
              </a:spcBef>
              <a:spcAft>
                <a:spcPts val="0"/>
              </a:spcAft>
              <a:buSzPts val="1400"/>
              <a:buChar char="○"/>
              <a:defRPr/>
            </a:lvl2pPr>
            <a:lvl3pPr marL="1371600" lvl="2" indent="-317500" rtl="0">
              <a:spcBef>
                <a:spcPts val="1700"/>
              </a:spcBef>
              <a:spcAft>
                <a:spcPts val="0"/>
              </a:spcAft>
              <a:buSzPts val="1400"/>
              <a:buChar char="■"/>
              <a:defRPr/>
            </a:lvl3pPr>
            <a:lvl4pPr marL="1828800" lvl="3" indent="-317500" rtl="0">
              <a:spcBef>
                <a:spcPts val="1700"/>
              </a:spcBef>
              <a:spcAft>
                <a:spcPts val="0"/>
              </a:spcAft>
              <a:buSzPts val="1400"/>
              <a:buChar char="●"/>
              <a:defRPr/>
            </a:lvl4pPr>
            <a:lvl5pPr marL="2286000" lvl="4" indent="-317500" rtl="0">
              <a:spcBef>
                <a:spcPts val="1700"/>
              </a:spcBef>
              <a:spcAft>
                <a:spcPts val="0"/>
              </a:spcAft>
              <a:buSzPts val="1400"/>
              <a:buChar char="○"/>
              <a:defRPr/>
            </a:lvl5pPr>
            <a:lvl6pPr marL="2743200" lvl="5" indent="-317500" rtl="0">
              <a:spcBef>
                <a:spcPts val="1700"/>
              </a:spcBef>
              <a:spcAft>
                <a:spcPts val="0"/>
              </a:spcAft>
              <a:buSzPts val="1400"/>
              <a:buChar char="■"/>
              <a:defRPr/>
            </a:lvl6pPr>
            <a:lvl7pPr marL="3200400" lvl="6" indent="-317500" rtl="0">
              <a:spcBef>
                <a:spcPts val="1700"/>
              </a:spcBef>
              <a:spcAft>
                <a:spcPts val="0"/>
              </a:spcAft>
              <a:buSzPts val="1400"/>
              <a:buChar char="●"/>
              <a:defRPr/>
            </a:lvl7pPr>
            <a:lvl8pPr marL="3657600" lvl="7" indent="-317500" rtl="0">
              <a:spcBef>
                <a:spcPts val="1700"/>
              </a:spcBef>
              <a:spcAft>
                <a:spcPts val="0"/>
              </a:spcAft>
              <a:buSzPts val="1400"/>
              <a:buChar char="○"/>
              <a:defRPr/>
            </a:lvl8pPr>
            <a:lvl9pPr marL="4114800" lvl="8" indent="-317500" rtl="0">
              <a:spcBef>
                <a:spcPts val="1700"/>
              </a:spcBef>
              <a:spcAft>
                <a:spcPts val="1700"/>
              </a:spcAft>
              <a:buSzPts val="1400"/>
              <a:buChar char="■"/>
              <a:defRPr/>
            </a:lvl9pPr>
          </a:lstStyle>
          <a:p>
            <a:endParaRPr/>
          </a:p>
        </p:txBody>
      </p:sp>
      <p:sp>
        <p:nvSpPr>
          <p:cNvPr id="75" name="Google Shape;75;p17"/>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6"/>
        <p:cNvGrpSpPr/>
        <p:nvPr/>
      </p:nvGrpSpPr>
      <p:grpSpPr>
        <a:xfrm>
          <a:off x="0" y="0"/>
          <a:ext cx="0" cy="0"/>
          <a:chOff x="0" y="0"/>
          <a:chExt cx="0" cy="0"/>
        </a:xfrm>
      </p:grpSpPr>
      <p:cxnSp>
        <p:nvCxnSpPr>
          <p:cNvPr id="77" name="Google Shape;77;p18"/>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78" name="Google Shape;78;p18"/>
          <p:cNvSpPr txBox="1">
            <a:spLocks noGrp="1"/>
          </p:cNvSpPr>
          <p:nvPr>
            <p:ph type="title"/>
          </p:nvPr>
        </p:nvSpPr>
        <p:spPr>
          <a:xfrm>
            <a:off x="387900" y="458025"/>
            <a:ext cx="8368200" cy="686100"/>
          </a:xfrm>
          <a:prstGeom prst="rect">
            <a:avLst/>
          </a:prstGeom>
        </p:spPr>
        <p:txBody>
          <a:bodyPr spcFirstLastPara="1" wrap="square" lIns="93500" tIns="93500" rIns="93500" bIns="93500" anchor="b"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79" name="Google Shape;79;p18"/>
          <p:cNvSpPr txBox="1">
            <a:spLocks noGrp="1"/>
          </p:cNvSpPr>
          <p:nvPr>
            <p:ph type="body" idx="1"/>
          </p:nvPr>
        </p:nvSpPr>
        <p:spPr>
          <a:xfrm>
            <a:off x="387900" y="1489825"/>
            <a:ext cx="3999900" cy="3078900"/>
          </a:xfrm>
          <a:prstGeom prst="rect">
            <a:avLst/>
          </a:prstGeom>
        </p:spPr>
        <p:txBody>
          <a:bodyPr spcFirstLastPara="1" wrap="square" lIns="93500" tIns="93500" rIns="93500" bIns="93500" anchor="t" anchorCtr="0">
            <a:noAutofit/>
          </a:bodyPr>
          <a:lstStyle>
            <a:lvl1pPr marL="457200" lvl="0" indent="-317500" rtl="0">
              <a:spcBef>
                <a:spcPts val="0"/>
              </a:spcBef>
              <a:spcAft>
                <a:spcPts val="0"/>
              </a:spcAft>
              <a:buSzPts val="1400"/>
              <a:buChar char="●"/>
              <a:defRPr sz="1400"/>
            </a:lvl1pPr>
            <a:lvl2pPr marL="914400" lvl="1" indent="-304800" rtl="0">
              <a:spcBef>
                <a:spcPts val="1700"/>
              </a:spcBef>
              <a:spcAft>
                <a:spcPts val="0"/>
              </a:spcAft>
              <a:buSzPts val="1200"/>
              <a:buChar char="○"/>
              <a:defRPr sz="1200"/>
            </a:lvl2pPr>
            <a:lvl3pPr marL="1371600" lvl="2" indent="-304800" rtl="0">
              <a:spcBef>
                <a:spcPts val="1700"/>
              </a:spcBef>
              <a:spcAft>
                <a:spcPts val="0"/>
              </a:spcAft>
              <a:buSzPts val="1200"/>
              <a:buChar char="■"/>
              <a:defRPr sz="1200"/>
            </a:lvl3pPr>
            <a:lvl4pPr marL="1828800" lvl="3" indent="-304800" rtl="0">
              <a:spcBef>
                <a:spcPts val="1700"/>
              </a:spcBef>
              <a:spcAft>
                <a:spcPts val="0"/>
              </a:spcAft>
              <a:buSzPts val="1200"/>
              <a:buChar char="●"/>
              <a:defRPr sz="1200"/>
            </a:lvl4pPr>
            <a:lvl5pPr marL="2286000" lvl="4" indent="-304800" rtl="0">
              <a:spcBef>
                <a:spcPts val="1700"/>
              </a:spcBef>
              <a:spcAft>
                <a:spcPts val="0"/>
              </a:spcAft>
              <a:buSzPts val="1200"/>
              <a:buChar char="○"/>
              <a:defRPr sz="1200"/>
            </a:lvl5pPr>
            <a:lvl6pPr marL="2743200" lvl="5" indent="-304800" rtl="0">
              <a:spcBef>
                <a:spcPts val="1700"/>
              </a:spcBef>
              <a:spcAft>
                <a:spcPts val="0"/>
              </a:spcAft>
              <a:buSzPts val="1200"/>
              <a:buChar char="■"/>
              <a:defRPr sz="1200"/>
            </a:lvl6pPr>
            <a:lvl7pPr marL="3200400" lvl="6" indent="-304800" rtl="0">
              <a:spcBef>
                <a:spcPts val="1700"/>
              </a:spcBef>
              <a:spcAft>
                <a:spcPts val="0"/>
              </a:spcAft>
              <a:buSzPts val="1200"/>
              <a:buChar char="●"/>
              <a:defRPr sz="1200"/>
            </a:lvl7pPr>
            <a:lvl8pPr marL="3657600" lvl="7" indent="-304800" rtl="0">
              <a:spcBef>
                <a:spcPts val="1700"/>
              </a:spcBef>
              <a:spcAft>
                <a:spcPts val="0"/>
              </a:spcAft>
              <a:buSzPts val="1200"/>
              <a:buChar char="○"/>
              <a:defRPr sz="1200"/>
            </a:lvl8pPr>
            <a:lvl9pPr marL="4114800" lvl="8" indent="-304800" rtl="0">
              <a:spcBef>
                <a:spcPts val="1700"/>
              </a:spcBef>
              <a:spcAft>
                <a:spcPts val="1700"/>
              </a:spcAft>
              <a:buSzPts val="1200"/>
              <a:buChar char="■"/>
              <a:defRPr sz="1200"/>
            </a:lvl9pPr>
          </a:lstStyle>
          <a:p>
            <a:endParaRPr/>
          </a:p>
        </p:txBody>
      </p:sp>
      <p:sp>
        <p:nvSpPr>
          <p:cNvPr id="80" name="Google Shape;80;p18"/>
          <p:cNvSpPr txBox="1">
            <a:spLocks noGrp="1"/>
          </p:cNvSpPr>
          <p:nvPr>
            <p:ph type="body" idx="2"/>
          </p:nvPr>
        </p:nvSpPr>
        <p:spPr>
          <a:xfrm>
            <a:off x="4756200" y="1489825"/>
            <a:ext cx="3999900" cy="3078900"/>
          </a:xfrm>
          <a:prstGeom prst="rect">
            <a:avLst/>
          </a:prstGeom>
        </p:spPr>
        <p:txBody>
          <a:bodyPr spcFirstLastPara="1" wrap="square" lIns="93500" tIns="93500" rIns="93500" bIns="93500" anchor="t" anchorCtr="0">
            <a:noAutofit/>
          </a:bodyPr>
          <a:lstStyle>
            <a:lvl1pPr marL="457200" lvl="0" indent="-317500" rtl="0">
              <a:spcBef>
                <a:spcPts val="0"/>
              </a:spcBef>
              <a:spcAft>
                <a:spcPts val="0"/>
              </a:spcAft>
              <a:buSzPts val="1400"/>
              <a:buChar char="●"/>
              <a:defRPr sz="1400"/>
            </a:lvl1pPr>
            <a:lvl2pPr marL="914400" lvl="1" indent="-304800" rtl="0">
              <a:spcBef>
                <a:spcPts val="1700"/>
              </a:spcBef>
              <a:spcAft>
                <a:spcPts val="0"/>
              </a:spcAft>
              <a:buSzPts val="1200"/>
              <a:buChar char="○"/>
              <a:defRPr sz="1200"/>
            </a:lvl2pPr>
            <a:lvl3pPr marL="1371600" lvl="2" indent="-304800" rtl="0">
              <a:spcBef>
                <a:spcPts val="1700"/>
              </a:spcBef>
              <a:spcAft>
                <a:spcPts val="0"/>
              </a:spcAft>
              <a:buSzPts val="1200"/>
              <a:buChar char="■"/>
              <a:defRPr sz="1200"/>
            </a:lvl3pPr>
            <a:lvl4pPr marL="1828800" lvl="3" indent="-304800" rtl="0">
              <a:spcBef>
                <a:spcPts val="1700"/>
              </a:spcBef>
              <a:spcAft>
                <a:spcPts val="0"/>
              </a:spcAft>
              <a:buSzPts val="1200"/>
              <a:buChar char="●"/>
              <a:defRPr sz="1200"/>
            </a:lvl4pPr>
            <a:lvl5pPr marL="2286000" lvl="4" indent="-304800" rtl="0">
              <a:spcBef>
                <a:spcPts val="1700"/>
              </a:spcBef>
              <a:spcAft>
                <a:spcPts val="0"/>
              </a:spcAft>
              <a:buSzPts val="1200"/>
              <a:buChar char="○"/>
              <a:defRPr sz="1200"/>
            </a:lvl5pPr>
            <a:lvl6pPr marL="2743200" lvl="5" indent="-304800" rtl="0">
              <a:spcBef>
                <a:spcPts val="1700"/>
              </a:spcBef>
              <a:spcAft>
                <a:spcPts val="0"/>
              </a:spcAft>
              <a:buSzPts val="1200"/>
              <a:buChar char="■"/>
              <a:defRPr sz="1200"/>
            </a:lvl6pPr>
            <a:lvl7pPr marL="3200400" lvl="6" indent="-304800" rtl="0">
              <a:spcBef>
                <a:spcPts val="1700"/>
              </a:spcBef>
              <a:spcAft>
                <a:spcPts val="0"/>
              </a:spcAft>
              <a:buSzPts val="1200"/>
              <a:buChar char="●"/>
              <a:defRPr sz="1200"/>
            </a:lvl7pPr>
            <a:lvl8pPr marL="3657600" lvl="7" indent="-304800" rtl="0">
              <a:spcBef>
                <a:spcPts val="1700"/>
              </a:spcBef>
              <a:spcAft>
                <a:spcPts val="0"/>
              </a:spcAft>
              <a:buSzPts val="1200"/>
              <a:buChar char="○"/>
              <a:defRPr sz="1200"/>
            </a:lvl8pPr>
            <a:lvl9pPr marL="4114800" lvl="8" indent="-304800" rtl="0">
              <a:spcBef>
                <a:spcPts val="1700"/>
              </a:spcBef>
              <a:spcAft>
                <a:spcPts val="1700"/>
              </a:spcAft>
              <a:buSzPts val="1200"/>
              <a:buChar char="■"/>
              <a:defRPr sz="1200"/>
            </a:lvl9pPr>
          </a:lstStyle>
          <a:p>
            <a:endParaRPr/>
          </a:p>
        </p:txBody>
      </p:sp>
      <p:sp>
        <p:nvSpPr>
          <p:cNvPr id="81" name="Google Shape;81;p18"/>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2"/>
        <p:cNvGrpSpPr/>
        <p:nvPr/>
      </p:nvGrpSpPr>
      <p:grpSpPr>
        <a:xfrm>
          <a:off x="0" y="0"/>
          <a:ext cx="0" cy="0"/>
          <a:chOff x="0" y="0"/>
          <a:chExt cx="0" cy="0"/>
        </a:xfrm>
      </p:grpSpPr>
      <p:sp>
        <p:nvSpPr>
          <p:cNvPr id="83" name="Google Shape;83;p19"/>
          <p:cNvSpPr txBox="1">
            <a:spLocks noGrp="1"/>
          </p:cNvSpPr>
          <p:nvPr>
            <p:ph type="title"/>
          </p:nvPr>
        </p:nvSpPr>
        <p:spPr>
          <a:xfrm>
            <a:off x="387900" y="458025"/>
            <a:ext cx="8368200" cy="686100"/>
          </a:xfrm>
          <a:prstGeom prst="rect">
            <a:avLst/>
          </a:prstGeom>
        </p:spPr>
        <p:txBody>
          <a:bodyPr spcFirstLastPara="1" wrap="square" lIns="93500" tIns="93500" rIns="93500" bIns="93500" anchor="b"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84" name="Google Shape;84;p19"/>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5"/>
        <p:cNvGrpSpPr/>
        <p:nvPr/>
      </p:nvGrpSpPr>
      <p:grpSpPr>
        <a:xfrm>
          <a:off x="0" y="0"/>
          <a:ext cx="0" cy="0"/>
          <a:chOff x="0" y="0"/>
          <a:chExt cx="0" cy="0"/>
        </a:xfrm>
      </p:grpSpPr>
      <p:cxnSp>
        <p:nvCxnSpPr>
          <p:cNvPr id="86" name="Google Shape;86;p20"/>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87" name="Google Shape;87;p20"/>
          <p:cNvSpPr txBox="1">
            <a:spLocks noGrp="1"/>
          </p:cNvSpPr>
          <p:nvPr>
            <p:ph type="title"/>
          </p:nvPr>
        </p:nvSpPr>
        <p:spPr>
          <a:xfrm>
            <a:off x="387900" y="555600"/>
            <a:ext cx="2808000" cy="755700"/>
          </a:xfrm>
          <a:prstGeom prst="rect">
            <a:avLst/>
          </a:prstGeom>
        </p:spPr>
        <p:txBody>
          <a:bodyPr spcFirstLastPara="1" wrap="square" lIns="93500" tIns="93500" rIns="93500" bIns="93500" anchor="b" anchorCtr="0">
            <a:noAutofit/>
          </a:bodyPr>
          <a:lstStyle>
            <a:lvl1pPr lvl="0"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a:endParaRPr/>
          </a:p>
        </p:txBody>
      </p:sp>
      <p:sp>
        <p:nvSpPr>
          <p:cNvPr id="88" name="Google Shape;88;p20"/>
          <p:cNvSpPr txBox="1">
            <a:spLocks noGrp="1"/>
          </p:cNvSpPr>
          <p:nvPr>
            <p:ph type="body" idx="1"/>
          </p:nvPr>
        </p:nvSpPr>
        <p:spPr>
          <a:xfrm>
            <a:off x="387900" y="1594025"/>
            <a:ext cx="2808000" cy="2681100"/>
          </a:xfrm>
          <a:prstGeom prst="rect">
            <a:avLst/>
          </a:prstGeom>
        </p:spPr>
        <p:txBody>
          <a:bodyPr spcFirstLastPara="1" wrap="square" lIns="93500" tIns="93500" rIns="93500" bIns="93500" anchor="t" anchorCtr="0">
            <a:noAutofit/>
          </a:bodyPr>
          <a:lstStyle>
            <a:lvl1pPr marL="457200" lvl="0" indent="-304800" rtl="0">
              <a:spcBef>
                <a:spcPts val="0"/>
              </a:spcBef>
              <a:spcAft>
                <a:spcPts val="0"/>
              </a:spcAft>
              <a:buSzPts val="1200"/>
              <a:buChar char="●"/>
              <a:defRPr sz="1200"/>
            </a:lvl1pPr>
            <a:lvl2pPr marL="914400" lvl="1" indent="-304800" rtl="0">
              <a:spcBef>
                <a:spcPts val="1700"/>
              </a:spcBef>
              <a:spcAft>
                <a:spcPts val="0"/>
              </a:spcAft>
              <a:buSzPts val="1200"/>
              <a:buChar char="○"/>
              <a:defRPr sz="1200"/>
            </a:lvl2pPr>
            <a:lvl3pPr marL="1371600" lvl="2" indent="-304800" rtl="0">
              <a:spcBef>
                <a:spcPts val="1700"/>
              </a:spcBef>
              <a:spcAft>
                <a:spcPts val="0"/>
              </a:spcAft>
              <a:buSzPts val="1200"/>
              <a:buChar char="■"/>
              <a:defRPr sz="1200"/>
            </a:lvl3pPr>
            <a:lvl4pPr marL="1828800" lvl="3" indent="-304800" rtl="0">
              <a:spcBef>
                <a:spcPts val="1700"/>
              </a:spcBef>
              <a:spcAft>
                <a:spcPts val="0"/>
              </a:spcAft>
              <a:buSzPts val="1200"/>
              <a:buChar char="●"/>
              <a:defRPr sz="1200"/>
            </a:lvl4pPr>
            <a:lvl5pPr marL="2286000" lvl="4" indent="-304800" rtl="0">
              <a:spcBef>
                <a:spcPts val="1700"/>
              </a:spcBef>
              <a:spcAft>
                <a:spcPts val="0"/>
              </a:spcAft>
              <a:buSzPts val="1200"/>
              <a:buChar char="○"/>
              <a:defRPr sz="1200"/>
            </a:lvl5pPr>
            <a:lvl6pPr marL="2743200" lvl="5" indent="-304800" rtl="0">
              <a:spcBef>
                <a:spcPts val="1700"/>
              </a:spcBef>
              <a:spcAft>
                <a:spcPts val="0"/>
              </a:spcAft>
              <a:buSzPts val="1200"/>
              <a:buChar char="■"/>
              <a:defRPr sz="1200"/>
            </a:lvl6pPr>
            <a:lvl7pPr marL="3200400" lvl="6" indent="-304800" rtl="0">
              <a:spcBef>
                <a:spcPts val="1700"/>
              </a:spcBef>
              <a:spcAft>
                <a:spcPts val="0"/>
              </a:spcAft>
              <a:buSzPts val="1200"/>
              <a:buChar char="●"/>
              <a:defRPr sz="1200"/>
            </a:lvl7pPr>
            <a:lvl8pPr marL="3657600" lvl="7" indent="-304800" rtl="0">
              <a:spcBef>
                <a:spcPts val="1700"/>
              </a:spcBef>
              <a:spcAft>
                <a:spcPts val="0"/>
              </a:spcAft>
              <a:buSzPts val="1200"/>
              <a:buChar char="○"/>
              <a:defRPr sz="1200"/>
            </a:lvl8pPr>
            <a:lvl9pPr marL="4114800" lvl="8" indent="-304800" rtl="0">
              <a:spcBef>
                <a:spcPts val="1700"/>
              </a:spcBef>
              <a:spcAft>
                <a:spcPts val="1700"/>
              </a:spcAft>
              <a:buSzPts val="1200"/>
              <a:buChar char="■"/>
              <a:defRPr sz="1200"/>
            </a:lvl9pPr>
          </a:lstStyle>
          <a:p>
            <a:endParaRPr/>
          </a:p>
        </p:txBody>
      </p:sp>
      <p:sp>
        <p:nvSpPr>
          <p:cNvPr id="89" name="Google Shape;89;p20"/>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90"/>
        <p:cNvGrpSpPr/>
        <p:nvPr/>
      </p:nvGrpSpPr>
      <p:grpSpPr>
        <a:xfrm>
          <a:off x="0" y="0"/>
          <a:ext cx="0" cy="0"/>
          <a:chOff x="0" y="0"/>
          <a:chExt cx="0" cy="0"/>
        </a:xfrm>
      </p:grpSpPr>
      <p:sp>
        <p:nvSpPr>
          <p:cNvPr id="91" name="Google Shape;91;p21"/>
          <p:cNvSpPr txBox="1">
            <a:spLocks noGrp="1"/>
          </p:cNvSpPr>
          <p:nvPr>
            <p:ph type="title"/>
          </p:nvPr>
        </p:nvSpPr>
        <p:spPr>
          <a:xfrm>
            <a:off x="490250" y="526350"/>
            <a:ext cx="5618700" cy="4090800"/>
          </a:xfrm>
          <a:prstGeom prst="rect">
            <a:avLst/>
          </a:prstGeom>
        </p:spPr>
        <p:txBody>
          <a:bodyPr spcFirstLastPara="1" wrap="square" lIns="93500" tIns="93500" rIns="93500" bIns="93500" anchor="ctr" anchorCtr="0">
            <a:noAutofit/>
          </a:bodyPr>
          <a:lstStyle>
            <a:lvl1pPr lvl="0" rtl="0">
              <a:spcBef>
                <a:spcPts val="0"/>
              </a:spcBef>
              <a:spcAft>
                <a:spcPts val="0"/>
              </a:spcAft>
              <a:buSzPts val="4900"/>
              <a:buNone/>
              <a:defRPr sz="4900"/>
            </a:lvl1pPr>
            <a:lvl2pPr lvl="1" rtl="0">
              <a:spcBef>
                <a:spcPts val="0"/>
              </a:spcBef>
              <a:spcAft>
                <a:spcPts val="0"/>
              </a:spcAft>
              <a:buSzPts val="4900"/>
              <a:buNone/>
              <a:defRPr sz="4900"/>
            </a:lvl2pPr>
            <a:lvl3pPr lvl="2" rtl="0">
              <a:spcBef>
                <a:spcPts val="0"/>
              </a:spcBef>
              <a:spcAft>
                <a:spcPts val="0"/>
              </a:spcAft>
              <a:buSzPts val="4900"/>
              <a:buNone/>
              <a:defRPr sz="4900"/>
            </a:lvl3pPr>
            <a:lvl4pPr lvl="3" rtl="0">
              <a:spcBef>
                <a:spcPts val="0"/>
              </a:spcBef>
              <a:spcAft>
                <a:spcPts val="0"/>
              </a:spcAft>
              <a:buSzPts val="4900"/>
              <a:buNone/>
              <a:defRPr sz="4900"/>
            </a:lvl4pPr>
            <a:lvl5pPr lvl="4" rtl="0">
              <a:spcBef>
                <a:spcPts val="0"/>
              </a:spcBef>
              <a:spcAft>
                <a:spcPts val="0"/>
              </a:spcAft>
              <a:buSzPts val="4900"/>
              <a:buNone/>
              <a:defRPr sz="4900"/>
            </a:lvl5pPr>
            <a:lvl6pPr lvl="5" rtl="0">
              <a:spcBef>
                <a:spcPts val="0"/>
              </a:spcBef>
              <a:spcAft>
                <a:spcPts val="0"/>
              </a:spcAft>
              <a:buSzPts val="4900"/>
              <a:buNone/>
              <a:defRPr sz="4900"/>
            </a:lvl6pPr>
            <a:lvl7pPr lvl="6" rtl="0">
              <a:spcBef>
                <a:spcPts val="0"/>
              </a:spcBef>
              <a:spcAft>
                <a:spcPts val="0"/>
              </a:spcAft>
              <a:buSzPts val="4900"/>
              <a:buNone/>
              <a:defRPr sz="4900"/>
            </a:lvl7pPr>
            <a:lvl8pPr lvl="7" rtl="0">
              <a:spcBef>
                <a:spcPts val="0"/>
              </a:spcBef>
              <a:spcAft>
                <a:spcPts val="0"/>
              </a:spcAft>
              <a:buSzPts val="4900"/>
              <a:buNone/>
              <a:defRPr sz="4900"/>
            </a:lvl8pPr>
            <a:lvl9pPr lvl="8" rtl="0">
              <a:spcBef>
                <a:spcPts val="0"/>
              </a:spcBef>
              <a:spcAft>
                <a:spcPts val="0"/>
              </a:spcAft>
              <a:buSzPts val="4900"/>
              <a:buNone/>
              <a:defRPr sz="4900"/>
            </a:lvl9pPr>
          </a:lstStyle>
          <a:p>
            <a:endParaRPr/>
          </a:p>
        </p:txBody>
      </p:sp>
      <p:sp>
        <p:nvSpPr>
          <p:cNvPr id="92" name="Google Shape;92;p21"/>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3"/>
        <p:cNvGrpSpPr/>
        <p:nvPr/>
      </p:nvGrpSpPr>
      <p:grpSpPr>
        <a:xfrm>
          <a:off x="0" y="0"/>
          <a:ext cx="0" cy="0"/>
          <a:chOff x="0" y="0"/>
          <a:chExt cx="0" cy="0"/>
        </a:xfrm>
      </p:grpSpPr>
      <p:sp>
        <p:nvSpPr>
          <p:cNvPr id="94" name="Google Shape;94;p22"/>
          <p:cNvSpPr/>
          <p:nvPr/>
        </p:nvSpPr>
        <p:spPr>
          <a:xfrm>
            <a:off x="4572000" y="-75"/>
            <a:ext cx="4572000" cy="5143500"/>
          </a:xfrm>
          <a:prstGeom prst="rect">
            <a:avLst/>
          </a:prstGeom>
          <a:solidFill>
            <a:schemeClr val="dk2"/>
          </a:solidFill>
          <a:ln>
            <a:noFill/>
          </a:ln>
        </p:spPr>
        <p:txBody>
          <a:bodyPr spcFirstLastPara="1" wrap="square" lIns="93500" tIns="93500" rIns="93500" bIns="93500" anchor="ctr" anchorCtr="0">
            <a:noAutofit/>
          </a:bodyPr>
          <a:lstStyle/>
          <a:p>
            <a:pPr marL="0" lvl="0" indent="0" algn="l" rtl="0">
              <a:spcBef>
                <a:spcPts val="0"/>
              </a:spcBef>
              <a:spcAft>
                <a:spcPts val="0"/>
              </a:spcAft>
              <a:buNone/>
            </a:pPr>
            <a:endParaRPr/>
          </a:p>
        </p:txBody>
      </p:sp>
      <p:cxnSp>
        <p:nvCxnSpPr>
          <p:cNvPr id="95" name="Google Shape;95;p22"/>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96" name="Google Shape;96;p22"/>
          <p:cNvSpPr txBox="1">
            <a:spLocks noGrp="1"/>
          </p:cNvSpPr>
          <p:nvPr>
            <p:ph type="title"/>
          </p:nvPr>
        </p:nvSpPr>
        <p:spPr>
          <a:xfrm>
            <a:off x="265500" y="1209075"/>
            <a:ext cx="4045200" cy="1506300"/>
          </a:xfrm>
          <a:prstGeom prst="rect">
            <a:avLst/>
          </a:prstGeom>
        </p:spPr>
        <p:txBody>
          <a:bodyPr spcFirstLastPara="1" wrap="square" lIns="93500" tIns="93500" rIns="93500" bIns="93500" anchor="b" anchorCtr="0">
            <a:noAutofit/>
          </a:bodyPr>
          <a:lstStyle>
            <a:lvl1pPr lvl="0" algn="ctr" rtl="0">
              <a:spcBef>
                <a:spcPts val="0"/>
              </a:spcBef>
              <a:spcAft>
                <a:spcPts val="0"/>
              </a:spcAft>
              <a:buSzPts val="3900"/>
              <a:buNone/>
              <a:defRPr sz="3900"/>
            </a:lvl1pPr>
            <a:lvl2pPr lvl="1" algn="ctr" rtl="0">
              <a:spcBef>
                <a:spcPts val="0"/>
              </a:spcBef>
              <a:spcAft>
                <a:spcPts val="0"/>
              </a:spcAft>
              <a:buSzPts val="3900"/>
              <a:buNone/>
              <a:defRPr sz="3900"/>
            </a:lvl2pPr>
            <a:lvl3pPr lvl="2" algn="ctr" rtl="0">
              <a:spcBef>
                <a:spcPts val="0"/>
              </a:spcBef>
              <a:spcAft>
                <a:spcPts val="0"/>
              </a:spcAft>
              <a:buSzPts val="3900"/>
              <a:buNone/>
              <a:defRPr sz="3900"/>
            </a:lvl3pPr>
            <a:lvl4pPr lvl="3" algn="ctr" rtl="0">
              <a:spcBef>
                <a:spcPts val="0"/>
              </a:spcBef>
              <a:spcAft>
                <a:spcPts val="0"/>
              </a:spcAft>
              <a:buSzPts val="3900"/>
              <a:buNone/>
              <a:defRPr sz="3900"/>
            </a:lvl4pPr>
            <a:lvl5pPr lvl="4" algn="ctr" rtl="0">
              <a:spcBef>
                <a:spcPts val="0"/>
              </a:spcBef>
              <a:spcAft>
                <a:spcPts val="0"/>
              </a:spcAft>
              <a:buSzPts val="3900"/>
              <a:buNone/>
              <a:defRPr sz="3900"/>
            </a:lvl5pPr>
            <a:lvl6pPr lvl="5" algn="ctr" rtl="0">
              <a:spcBef>
                <a:spcPts val="0"/>
              </a:spcBef>
              <a:spcAft>
                <a:spcPts val="0"/>
              </a:spcAft>
              <a:buSzPts val="3900"/>
              <a:buNone/>
              <a:defRPr sz="3900"/>
            </a:lvl6pPr>
            <a:lvl7pPr lvl="6" algn="ctr" rtl="0">
              <a:spcBef>
                <a:spcPts val="0"/>
              </a:spcBef>
              <a:spcAft>
                <a:spcPts val="0"/>
              </a:spcAft>
              <a:buSzPts val="3900"/>
              <a:buNone/>
              <a:defRPr sz="3900"/>
            </a:lvl7pPr>
            <a:lvl8pPr lvl="7" algn="ctr" rtl="0">
              <a:spcBef>
                <a:spcPts val="0"/>
              </a:spcBef>
              <a:spcAft>
                <a:spcPts val="0"/>
              </a:spcAft>
              <a:buSzPts val="3900"/>
              <a:buNone/>
              <a:defRPr sz="3900"/>
            </a:lvl8pPr>
            <a:lvl9pPr lvl="8" algn="ctr" rtl="0">
              <a:spcBef>
                <a:spcPts val="0"/>
              </a:spcBef>
              <a:spcAft>
                <a:spcPts val="0"/>
              </a:spcAft>
              <a:buSzPts val="3900"/>
              <a:buNone/>
              <a:defRPr sz="3900"/>
            </a:lvl9pPr>
          </a:lstStyle>
          <a:p>
            <a:endParaRPr/>
          </a:p>
        </p:txBody>
      </p:sp>
      <p:sp>
        <p:nvSpPr>
          <p:cNvPr id="97" name="Google Shape;97;p22"/>
          <p:cNvSpPr txBox="1">
            <a:spLocks noGrp="1"/>
          </p:cNvSpPr>
          <p:nvPr>
            <p:ph type="subTitle" idx="1"/>
          </p:nvPr>
        </p:nvSpPr>
        <p:spPr>
          <a:xfrm>
            <a:off x="265500" y="2769001"/>
            <a:ext cx="4045200" cy="1345500"/>
          </a:xfrm>
          <a:prstGeom prst="rect">
            <a:avLst/>
          </a:prstGeom>
        </p:spPr>
        <p:txBody>
          <a:bodyPr spcFirstLastPara="1" wrap="square" lIns="93500" tIns="93500" rIns="93500" bIns="93500" anchor="t" anchorCtr="0">
            <a:noAutofit/>
          </a:bodyPr>
          <a:lstStyle>
            <a:lvl1pPr lvl="0" algn="ctr" rtl="0">
              <a:lnSpc>
                <a:spcPct val="100000"/>
              </a:lnSpc>
              <a:spcBef>
                <a:spcPts val="0"/>
              </a:spcBef>
              <a:spcAft>
                <a:spcPts val="0"/>
              </a:spcAft>
              <a:buClr>
                <a:schemeClr val="accent5"/>
              </a:buClr>
              <a:buSzPts val="2100"/>
              <a:buNone/>
              <a:defRPr sz="2100">
                <a:solidFill>
                  <a:schemeClr val="accent5"/>
                </a:solidFill>
              </a:defRPr>
            </a:lvl1pPr>
            <a:lvl2pPr lvl="1" algn="ctr" rtl="0">
              <a:lnSpc>
                <a:spcPct val="100000"/>
              </a:lnSpc>
              <a:spcBef>
                <a:spcPts val="0"/>
              </a:spcBef>
              <a:spcAft>
                <a:spcPts val="0"/>
              </a:spcAft>
              <a:buClr>
                <a:schemeClr val="accent5"/>
              </a:buClr>
              <a:buSzPts val="2100"/>
              <a:buNone/>
              <a:defRPr sz="2100">
                <a:solidFill>
                  <a:schemeClr val="accent5"/>
                </a:solidFill>
              </a:defRPr>
            </a:lvl2pPr>
            <a:lvl3pPr lvl="2" algn="ctr" rtl="0">
              <a:lnSpc>
                <a:spcPct val="100000"/>
              </a:lnSpc>
              <a:spcBef>
                <a:spcPts val="0"/>
              </a:spcBef>
              <a:spcAft>
                <a:spcPts val="0"/>
              </a:spcAft>
              <a:buClr>
                <a:schemeClr val="accent5"/>
              </a:buClr>
              <a:buSzPts val="2100"/>
              <a:buNone/>
              <a:defRPr sz="2100">
                <a:solidFill>
                  <a:schemeClr val="accent5"/>
                </a:solidFill>
              </a:defRPr>
            </a:lvl3pPr>
            <a:lvl4pPr lvl="3" algn="ctr" rtl="0">
              <a:lnSpc>
                <a:spcPct val="100000"/>
              </a:lnSpc>
              <a:spcBef>
                <a:spcPts val="0"/>
              </a:spcBef>
              <a:spcAft>
                <a:spcPts val="0"/>
              </a:spcAft>
              <a:buClr>
                <a:schemeClr val="accent5"/>
              </a:buClr>
              <a:buSzPts val="2100"/>
              <a:buNone/>
              <a:defRPr sz="2100">
                <a:solidFill>
                  <a:schemeClr val="accent5"/>
                </a:solidFill>
              </a:defRPr>
            </a:lvl4pPr>
            <a:lvl5pPr lvl="4" algn="ctr" rtl="0">
              <a:lnSpc>
                <a:spcPct val="100000"/>
              </a:lnSpc>
              <a:spcBef>
                <a:spcPts val="0"/>
              </a:spcBef>
              <a:spcAft>
                <a:spcPts val="0"/>
              </a:spcAft>
              <a:buClr>
                <a:schemeClr val="accent5"/>
              </a:buClr>
              <a:buSzPts val="2100"/>
              <a:buNone/>
              <a:defRPr sz="2100">
                <a:solidFill>
                  <a:schemeClr val="accent5"/>
                </a:solidFill>
              </a:defRPr>
            </a:lvl5pPr>
            <a:lvl6pPr lvl="5" algn="ctr" rtl="0">
              <a:lnSpc>
                <a:spcPct val="100000"/>
              </a:lnSpc>
              <a:spcBef>
                <a:spcPts val="0"/>
              </a:spcBef>
              <a:spcAft>
                <a:spcPts val="0"/>
              </a:spcAft>
              <a:buClr>
                <a:schemeClr val="accent5"/>
              </a:buClr>
              <a:buSzPts val="2100"/>
              <a:buNone/>
              <a:defRPr sz="2100">
                <a:solidFill>
                  <a:schemeClr val="accent5"/>
                </a:solidFill>
              </a:defRPr>
            </a:lvl6pPr>
            <a:lvl7pPr lvl="6" algn="ctr" rtl="0">
              <a:lnSpc>
                <a:spcPct val="100000"/>
              </a:lnSpc>
              <a:spcBef>
                <a:spcPts val="0"/>
              </a:spcBef>
              <a:spcAft>
                <a:spcPts val="0"/>
              </a:spcAft>
              <a:buClr>
                <a:schemeClr val="accent5"/>
              </a:buClr>
              <a:buSzPts val="2100"/>
              <a:buNone/>
              <a:defRPr sz="2100">
                <a:solidFill>
                  <a:schemeClr val="accent5"/>
                </a:solidFill>
              </a:defRPr>
            </a:lvl7pPr>
            <a:lvl8pPr lvl="7" algn="ctr" rtl="0">
              <a:lnSpc>
                <a:spcPct val="100000"/>
              </a:lnSpc>
              <a:spcBef>
                <a:spcPts val="0"/>
              </a:spcBef>
              <a:spcAft>
                <a:spcPts val="0"/>
              </a:spcAft>
              <a:buClr>
                <a:schemeClr val="accent5"/>
              </a:buClr>
              <a:buSzPts val="2100"/>
              <a:buNone/>
              <a:defRPr sz="2100">
                <a:solidFill>
                  <a:schemeClr val="accent5"/>
                </a:solidFill>
              </a:defRPr>
            </a:lvl8pPr>
            <a:lvl9pPr lvl="8" algn="ctr" rtl="0">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98" name="Google Shape;98;p22"/>
          <p:cNvSpPr txBox="1">
            <a:spLocks noGrp="1"/>
          </p:cNvSpPr>
          <p:nvPr>
            <p:ph type="body" idx="2"/>
          </p:nvPr>
        </p:nvSpPr>
        <p:spPr>
          <a:xfrm>
            <a:off x="4939500" y="724200"/>
            <a:ext cx="3837000" cy="3695100"/>
          </a:xfrm>
          <a:prstGeom prst="rect">
            <a:avLst/>
          </a:prstGeom>
        </p:spPr>
        <p:txBody>
          <a:bodyPr spcFirstLastPara="1" wrap="square" lIns="93500" tIns="93500" rIns="93500" bIns="93500" anchor="ctr" anchorCtr="0">
            <a:noAutofit/>
          </a:bodyPr>
          <a:lstStyle>
            <a:lvl1pPr marL="457200" lvl="0" indent="-342900" rtl="0">
              <a:spcBef>
                <a:spcPts val="0"/>
              </a:spcBef>
              <a:spcAft>
                <a:spcPts val="0"/>
              </a:spcAft>
              <a:buSzPts val="1800"/>
              <a:buChar char="●"/>
              <a:defRPr/>
            </a:lvl1pPr>
            <a:lvl2pPr marL="914400" lvl="1" indent="-317500" rtl="0">
              <a:spcBef>
                <a:spcPts val="1700"/>
              </a:spcBef>
              <a:spcAft>
                <a:spcPts val="0"/>
              </a:spcAft>
              <a:buSzPts val="1400"/>
              <a:buChar char="○"/>
              <a:defRPr/>
            </a:lvl2pPr>
            <a:lvl3pPr marL="1371600" lvl="2" indent="-317500" rtl="0">
              <a:spcBef>
                <a:spcPts val="1700"/>
              </a:spcBef>
              <a:spcAft>
                <a:spcPts val="0"/>
              </a:spcAft>
              <a:buSzPts val="1400"/>
              <a:buChar char="■"/>
              <a:defRPr/>
            </a:lvl3pPr>
            <a:lvl4pPr marL="1828800" lvl="3" indent="-317500" rtl="0">
              <a:spcBef>
                <a:spcPts val="1700"/>
              </a:spcBef>
              <a:spcAft>
                <a:spcPts val="0"/>
              </a:spcAft>
              <a:buSzPts val="1400"/>
              <a:buChar char="●"/>
              <a:defRPr/>
            </a:lvl4pPr>
            <a:lvl5pPr marL="2286000" lvl="4" indent="-317500" rtl="0">
              <a:spcBef>
                <a:spcPts val="1700"/>
              </a:spcBef>
              <a:spcAft>
                <a:spcPts val="0"/>
              </a:spcAft>
              <a:buSzPts val="1400"/>
              <a:buChar char="○"/>
              <a:defRPr/>
            </a:lvl5pPr>
            <a:lvl6pPr marL="2743200" lvl="5" indent="-317500" rtl="0">
              <a:spcBef>
                <a:spcPts val="1700"/>
              </a:spcBef>
              <a:spcAft>
                <a:spcPts val="0"/>
              </a:spcAft>
              <a:buSzPts val="1400"/>
              <a:buChar char="■"/>
              <a:defRPr/>
            </a:lvl6pPr>
            <a:lvl7pPr marL="3200400" lvl="6" indent="-317500" rtl="0">
              <a:spcBef>
                <a:spcPts val="1700"/>
              </a:spcBef>
              <a:spcAft>
                <a:spcPts val="0"/>
              </a:spcAft>
              <a:buSzPts val="1400"/>
              <a:buChar char="●"/>
              <a:defRPr/>
            </a:lvl7pPr>
            <a:lvl8pPr marL="3657600" lvl="7" indent="-317500" rtl="0">
              <a:spcBef>
                <a:spcPts val="1700"/>
              </a:spcBef>
              <a:spcAft>
                <a:spcPts val="0"/>
              </a:spcAft>
              <a:buSzPts val="1400"/>
              <a:buChar char="○"/>
              <a:defRPr/>
            </a:lvl8pPr>
            <a:lvl9pPr marL="4114800" lvl="8" indent="-317500" rtl="0">
              <a:spcBef>
                <a:spcPts val="1700"/>
              </a:spcBef>
              <a:spcAft>
                <a:spcPts val="1700"/>
              </a:spcAft>
              <a:buSzPts val="1400"/>
              <a:buChar char="■"/>
              <a:defRPr/>
            </a:lvl9pPr>
          </a:lstStyle>
          <a:p>
            <a:endParaRPr/>
          </a:p>
        </p:txBody>
      </p:sp>
      <p:sp>
        <p:nvSpPr>
          <p:cNvPr id="99" name="Google Shape;99;p22"/>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00"/>
        <p:cNvGrpSpPr/>
        <p:nvPr/>
      </p:nvGrpSpPr>
      <p:grpSpPr>
        <a:xfrm>
          <a:off x="0" y="0"/>
          <a:ext cx="0" cy="0"/>
          <a:chOff x="0" y="0"/>
          <a:chExt cx="0" cy="0"/>
        </a:xfrm>
      </p:grpSpPr>
      <p:sp>
        <p:nvSpPr>
          <p:cNvPr id="101" name="Google Shape;101;p23"/>
          <p:cNvSpPr txBox="1">
            <a:spLocks noGrp="1"/>
          </p:cNvSpPr>
          <p:nvPr>
            <p:ph type="body" idx="1"/>
          </p:nvPr>
        </p:nvSpPr>
        <p:spPr>
          <a:xfrm>
            <a:off x="319500" y="4233725"/>
            <a:ext cx="5998800" cy="598800"/>
          </a:xfrm>
          <a:prstGeom prst="rect">
            <a:avLst/>
          </a:prstGeom>
        </p:spPr>
        <p:txBody>
          <a:bodyPr spcFirstLastPara="1" wrap="square" lIns="93500" tIns="93500" rIns="93500" bIns="93500" anchor="ctr" anchorCtr="0">
            <a:noAutofit/>
          </a:bodyPr>
          <a:lstStyle>
            <a:lvl1pPr marL="457200" lvl="0" indent="-228600" rtl="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102" name="Google Shape;102;p23"/>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03"/>
        <p:cNvGrpSpPr/>
        <p:nvPr/>
      </p:nvGrpSpPr>
      <p:grpSpPr>
        <a:xfrm>
          <a:off x="0" y="0"/>
          <a:ext cx="0" cy="0"/>
          <a:chOff x="0" y="0"/>
          <a:chExt cx="0" cy="0"/>
        </a:xfrm>
      </p:grpSpPr>
      <p:sp>
        <p:nvSpPr>
          <p:cNvPr id="104" name="Google Shape;104;p24"/>
          <p:cNvSpPr/>
          <p:nvPr/>
        </p:nvSpPr>
        <p:spPr>
          <a:xfrm>
            <a:off x="150" y="5076825"/>
            <a:ext cx="9143700" cy="66600"/>
          </a:xfrm>
          <a:prstGeom prst="rect">
            <a:avLst/>
          </a:prstGeom>
          <a:solidFill>
            <a:schemeClr val="accent4"/>
          </a:solidFill>
          <a:ln>
            <a:noFill/>
          </a:ln>
        </p:spPr>
        <p:txBody>
          <a:bodyPr spcFirstLastPara="1" wrap="square" lIns="93500" tIns="93500" rIns="93500" bIns="93500" anchor="ctr" anchorCtr="0">
            <a:noAutofit/>
          </a:bodyPr>
          <a:lstStyle/>
          <a:p>
            <a:pPr marL="0" lvl="0" indent="0" algn="l" rtl="0">
              <a:spcBef>
                <a:spcPts val="0"/>
              </a:spcBef>
              <a:spcAft>
                <a:spcPts val="0"/>
              </a:spcAft>
              <a:buNone/>
            </a:pPr>
            <a:endParaRPr/>
          </a:p>
        </p:txBody>
      </p:sp>
      <p:sp>
        <p:nvSpPr>
          <p:cNvPr id="105" name="Google Shape;105;p24"/>
          <p:cNvSpPr txBox="1">
            <a:spLocks noGrp="1"/>
          </p:cNvSpPr>
          <p:nvPr>
            <p:ph type="title" hasCustomPrompt="1"/>
          </p:nvPr>
        </p:nvSpPr>
        <p:spPr>
          <a:xfrm>
            <a:off x="387900" y="1152450"/>
            <a:ext cx="8368200" cy="1538400"/>
          </a:xfrm>
          <a:prstGeom prst="rect">
            <a:avLst/>
          </a:prstGeom>
        </p:spPr>
        <p:txBody>
          <a:bodyPr spcFirstLastPara="1" wrap="square" lIns="93500" tIns="93500" rIns="93500" bIns="93500" anchor="ctr" anchorCtr="0">
            <a:noAutofit/>
          </a:bodyPr>
          <a:lstStyle>
            <a:lvl1pPr lvl="0" algn="ctr" rtl="0">
              <a:spcBef>
                <a:spcPts val="0"/>
              </a:spcBef>
              <a:spcAft>
                <a:spcPts val="0"/>
              </a:spcAft>
              <a:buClr>
                <a:schemeClr val="accent5"/>
              </a:buClr>
              <a:buSzPts val="13300"/>
              <a:buNone/>
              <a:defRPr sz="13300">
                <a:solidFill>
                  <a:schemeClr val="accent5"/>
                </a:solidFill>
              </a:defRPr>
            </a:lvl1pPr>
            <a:lvl2pPr lvl="1" algn="ctr" rtl="0">
              <a:spcBef>
                <a:spcPts val="0"/>
              </a:spcBef>
              <a:spcAft>
                <a:spcPts val="0"/>
              </a:spcAft>
              <a:buClr>
                <a:schemeClr val="accent5"/>
              </a:buClr>
              <a:buSzPts val="13300"/>
              <a:buNone/>
              <a:defRPr sz="13300">
                <a:solidFill>
                  <a:schemeClr val="accent5"/>
                </a:solidFill>
              </a:defRPr>
            </a:lvl2pPr>
            <a:lvl3pPr lvl="2" algn="ctr" rtl="0">
              <a:spcBef>
                <a:spcPts val="0"/>
              </a:spcBef>
              <a:spcAft>
                <a:spcPts val="0"/>
              </a:spcAft>
              <a:buClr>
                <a:schemeClr val="accent5"/>
              </a:buClr>
              <a:buSzPts val="13300"/>
              <a:buNone/>
              <a:defRPr sz="13300">
                <a:solidFill>
                  <a:schemeClr val="accent5"/>
                </a:solidFill>
              </a:defRPr>
            </a:lvl3pPr>
            <a:lvl4pPr lvl="3" algn="ctr" rtl="0">
              <a:spcBef>
                <a:spcPts val="0"/>
              </a:spcBef>
              <a:spcAft>
                <a:spcPts val="0"/>
              </a:spcAft>
              <a:buClr>
                <a:schemeClr val="accent5"/>
              </a:buClr>
              <a:buSzPts val="13300"/>
              <a:buNone/>
              <a:defRPr sz="13300">
                <a:solidFill>
                  <a:schemeClr val="accent5"/>
                </a:solidFill>
              </a:defRPr>
            </a:lvl4pPr>
            <a:lvl5pPr lvl="4" algn="ctr" rtl="0">
              <a:spcBef>
                <a:spcPts val="0"/>
              </a:spcBef>
              <a:spcAft>
                <a:spcPts val="0"/>
              </a:spcAft>
              <a:buClr>
                <a:schemeClr val="accent5"/>
              </a:buClr>
              <a:buSzPts val="13300"/>
              <a:buNone/>
              <a:defRPr sz="13300">
                <a:solidFill>
                  <a:schemeClr val="accent5"/>
                </a:solidFill>
              </a:defRPr>
            </a:lvl5pPr>
            <a:lvl6pPr lvl="5" algn="ctr" rtl="0">
              <a:spcBef>
                <a:spcPts val="0"/>
              </a:spcBef>
              <a:spcAft>
                <a:spcPts val="0"/>
              </a:spcAft>
              <a:buClr>
                <a:schemeClr val="accent5"/>
              </a:buClr>
              <a:buSzPts val="13300"/>
              <a:buNone/>
              <a:defRPr sz="13300">
                <a:solidFill>
                  <a:schemeClr val="accent5"/>
                </a:solidFill>
              </a:defRPr>
            </a:lvl6pPr>
            <a:lvl7pPr lvl="6" algn="ctr" rtl="0">
              <a:spcBef>
                <a:spcPts val="0"/>
              </a:spcBef>
              <a:spcAft>
                <a:spcPts val="0"/>
              </a:spcAft>
              <a:buClr>
                <a:schemeClr val="accent5"/>
              </a:buClr>
              <a:buSzPts val="13300"/>
              <a:buNone/>
              <a:defRPr sz="13300">
                <a:solidFill>
                  <a:schemeClr val="accent5"/>
                </a:solidFill>
              </a:defRPr>
            </a:lvl7pPr>
            <a:lvl8pPr lvl="7" algn="ctr" rtl="0">
              <a:spcBef>
                <a:spcPts val="0"/>
              </a:spcBef>
              <a:spcAft>
                <a:spcPts val="0"/>
              </a:spcAft>
              <a:buClr>
                <a:schemeClr val="accent5"/>
              </a:buClr>
              <a:buSzPts val="13300"/>
              <a:buNone/>
              <a:defRPr sz="13300">
                <a:solidFill>
                  <a:schemeClr val="accent5"/>
                </a:solidFill>
              </a:defRPr>
            </a:lvl8pPr>
            <a:lvl9pPr lvl="8" algn="ctr" rtl="0">
              <a:spcBef>
                <a:spcPts val="0"/>
              </a:spcBef>
              <a:spcAft>
                <a:spcPts val="0"/>
              </a:spcAft>
              <a:buClr>
                <a:schemeClr val="accent5"/>
              </a:buClr>
              <a:buSzPts val="13300"/>
              <a:buNone/>
              <a:defRPr sz="13300">
                <a:solidFill>
                  <a:schemeClr val="accent5"/>
                </a:solidFill>
              </a:defRPr>
            </a:lvl9pPr>
          </a:lstStyle>
          <a:p>
            <a:r>
              <a:t>xx%</a:t>
            </a:r>
          </a:p>
        </p:txBody>
      </p:sp>
      <p:sp>
        <p:nvSpPr>
          <p:cNvPr id="106" name="Google Shape;106;p24"/>
          <p:cNvSpPr txBox="1">
            <a:spLocks noGrp="1"/>
          </p:cNvSpPr>
          <p:nvPr>
            <p:ph type="body" idx="1"/>
          </p:nvPr>
        </p:nvSpPr>
        <p:spPr>
          <a:xfrm>
            <a:off x="387900" y="2919450"/>
            <a:ext cx="8368200" cy="1071600"/>
          </a:xfrm>
          <a:prstGeom prst="rect">
            <a:avLst/>
          </a:prstGeom>
        </p:spPr>
        <p:txBody>
          <a:bodyPr spcFirstLastPara="1" wrap="square" lIns="93500" tIns="93500" rIns="93500" bIns="93500" anchor="t" anchorCtr="0">
            <a:noAutofit/>
          </a:bodyPr>
          <a:lstStyle>
            <a:lvl1pPr marL="457200" lvl="0" indent="-342900" algn="ctr" rtl="0">
              <a:spcBef>
                <a:spcPts val="0"/>
              </a:spcBef>
              <a:spcAft>
                <a:spcPts val="0"/>
              </a:spcAft>
              <a:buSzPts val="1800"/>
              <a:buChar char="●"/>
              <a:defRPr/>
            </a:lvl1pPr>
            <a:lvl2pPr marL="914400" lvl="1" indent="-317500" algn="ctr" rtl="0">
              <a:spcBef>
                <a:spcPts val="1700"/>
              </a:spcBef>
              <a:spcAft>
                <a:spcPts val="0"/>
              </a:spcAft>
              <a:buSzPts val="1400"/>
              <a:buChar char="○"/>
              <a:defRPr/>
            </a:lvl2pPr>
            <a:lvl3pPr marL="1371600" lvl="2" indent="-317500" algn="ctr" rtl="0">
              <a:spcBef>
                <a:spcPts val="1700"/>
              </a:spcBef>
              <a:spcAft>
                <a:spcPts val="0"/>
              </a:spcAft>
              <a:buSzPts val="1400"/>
              <a:buChar char="■"/>
              <a:defRPr/>
            </a:lvl3pPr>
            <a:lvl4pPr marL="1828800" lvl="3" indent="-317500" algn="ctr" rtl="0">
              <a:spcBef>
                <a:spcPts val="1700"/>
              </a:spcBef>
              <a:spcAft>
                <a:spcPts val="0"/>
              </a:spcAft>
              <a:buSzPts val="1400"/>
              <a:buChar char="●"/>
              <a:defRPr/>
            </a:lvl4pPr>
            <a:lvl5pPr marL="2286000" lvl="4" indent="-317500" algn="ctr" rtl="0">
              <a:spcBef>
                <a:spcPts val="1700"/>
              </a:spcBef>
              <a:spcAft>
                <a:spcPts val="0"/>
              </a:spcAft>
              <a:buSzPts val="1400"/>
              <a:buChar char="○"/>
              <a:defRPr/>
            </a:lvl5pPr>
            <a:lvl6pPr marL="2743200" lvl="5" indent="-317500" algn="ctr" rtl="0">
              <a:spcBef>
                <a:spcPts val="1700"/>
              </a:spcBef>
              <a:spcAft>
                <a:spcPts val="0"/>
              </a:spcAft>
              <a:buSzPts val="1400"/>
              <a:buChar char="■"/>
              <a:defRPr/>
            </a:lvl6pPr>
            <a:lvl7pPr marL="3200400" lvl="6" indent="-317500" algn="ctr" rtl="0">
              <a:spcBef>
                <a:spcPts val="1700"/>
              </a:spcBef>
              <a:spcAft>
                <a:spcPts val="0"/>
              </a:spcAft>
              <a:buSzPts val="1400"/>
              <a:buChar char="●"/>
              <a:defRPr/>
            </a:lvl7pPr>
            <a:lvl8pPr marL="3657600" lvl="7" indent="-317500" algn="ctr" rtl="0">
              <a:spcBef>
                <a:spcPts val="1700"/>
              </a:spcBef>
              <a:spcAft>
                <a:spcPts val="0"/>
              </a:spcAft>
              <a:buSzPts val="1400"/>
              <a:buChar char="○"/>
              <a:defRPr/>
            </a:lvl8pPr>
            <a:lvl9pPr marL="4114800" lvl="8" indent="-317500" algn="ctr" rtl="0">
              <a:spcBef>
                <a:spcPts val="1700"/>
              </a:spcBef>
              <a:spcAft>
                <a:spcPts val="1700"/>
              </a:spcAft>
              <a:buSzPts val="1400"/>
              <a:buChar char="■"/>
              <a:defRPr/>
            </a:lvl9pPr>
          </a:lstStyle>
          <a:p>
            <a:endParaRPr/>
          </a:p>
        </p:txBody>
      </p:sp>
      <p:sp>
        <p:nvSpPr>
          <p:cNvPr id="107" name="Google Shape;107;p24"/>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08"/>
        <p:cNvGrpSpPr/>
        <p:nvPr/>
      </p:nvGrpSpPr>
      <p:grpSpPr>
        <a:xfrm>
          <a:off x="0" y="0"/>
          <a:ext cx="0" cy="0"/>
          <a:chOff x="0" y="0"/>
          <a:chExt cx="0" cy="0"/>
        </a:xfrm>
      </p:grpSpPr>
      <p:sp>
        <p:nvSpPr>
          <p:cNvPr id="109" name="Google Shape;109;p25"/>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6"/>
        <p:cNvGrpSpPr/>
        <p:nvPr/>
      </p:nvGrpSpPr>
      <p:grpSpPr>
        <a:xfrm>
          <a:off x="0" y="0"/>
          <a:ext cx="0" cy="0"/>
          <a:chOff x="0" y="0"/>
          <a:chExt cx="0" cy="0"/>
        </a:xfrm>
      </p:grpSpPr>
      <p:sp>
        <p:nvSpPr>
          <p:cNvPr id="57" name="Google Shape;57;p14"/>
          <p:cNvSpPr txBox="1">
            <a:spLocks noGrp="1"/>
          </p:cNvSpPr>
          <p:nvPr>
            <p:ph type="title"/>
          </p:nvPr>
        </p:nvSpPr>
        <p:spPr>
          <a:xfrm>
            <a:off x="387900" y="458025"/>
            <a:ext cx="8368200" cy="686100"/>
          </a:xfrm>
          <a:prstGeom prst="rect">
            <a:avLst/>
          </a:prstGeom>
          <a:noFill/>
          <a:ln>
            <a:noFill/>
          </a:ln>
        </p:spPr>
        <p:txBody>
          <a:bodyPr spcFirstLastPara="1" wrap="square" lIns="93500" tIns="93500" rIns="93500" bIns="93500" anchor="b" anchorCtr="0">
            <a:noAutofit/>
          </a:bodyPr>
          <a:lstStyle>
            <a:lvl1pPr lvl="0"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1pPr>
            <a:lvl2pPr lvl="1"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2pPr>
            <a:lvl3pPr lvl="2"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3pPr>
            <a:lvl4pPr lvl="3"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4pPr>
            <a:lvl5pPr lvl="4"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5pPr>
            <a:lvl6pPr lvl="5"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6pPr>
            <a:lvl7pPr lvl="6"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7pPr>
            <a:lvl8pPr lvl="7"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8pPr>
            <a:lvl9pPr lvl="8"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9pPr>
          </a:lstStyle>
          <a:p>
            <a:endParaRPr/>
          </a:p>
        </p:txBody>
      </p:sp>
      <p:sp>
        <p:nvSpPr>
          <p:cNvPr id="58" name="Google Shape;58;p14"/>
          <p:cNvSpPr txBox="1">
            <a:spLocks noGrp="1"/>
          </p:cNvSpPr>
          <p:nvPr>
            <p:ph type="body" idx="1"/>
          </p:nvPr>
        </p:nvSpPr>
        <p:spPr>
          <a:xfrm>
            <a:off x="387900" y="1489824"/>
            <a:ext cx="8368200" cy="3078900"/>
          </a:xfrm>
          <a:prstGeom prst="rect">
            <a:avLst/>
          </a:prstGeom>
          <a:noFill/>
          <a:ln>
            <a:noFill/>
          </a:ln>
        </p:spPr>
        <p:txBody>
          <a:bodyPr spcFirstLastPara="1" wrap="square" lIns="93500" tIns="93500" rIns="93500" bIns="93500" anchor="t" anchorCtr="0">
            <a:noAutofit/>
          </a:bodyPr>
          <a:lstStyle>
            <a:lvl1pPr marL="457200" lvl="0" indent="-342900" rtl="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2pPr>
            <a:lvl3pPr marL="1371600" lvl="2"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3pPr>
            <a:lvl4pPr marL="1828800" lvl="3"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4pPr>
            <a:lvl5pPr marL="2286000" lvl="4"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5pPr>
            <a:lvl6pPr marL="2743200" lvl="5"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6pPr>
            <a:lvl7pPr marL="3200400" lvl="6"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7pPr>
            <a:lvl8pPr marL="3657600" lvl="7"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8pPr>
            <a:lvl9pPr marL="4114800" lvl="8" indent="-317500" rtl="0">
              <a:lnSpc>
                <a:spcPct val="115000"/>
              </a:lnSpc>
              <a:spcBef>
                <a:spcPts val="1700"/>
              </a:spcBef>
              <a:spcAft>
                <a:spcPts val="1700"/>
              </a:spcAft>
              <a:buClr>
                <a:schemeClr val="dk1"/>
              </a:buClr>
              <a:buSzPts val="1400"/>
              <a:buFont typeface="Roboto"/>
              <a:buChar char="■"/>
              <a:defRPr sz="1400">
                <a:solidFill>
                  <a:schemeClr val="dk1"/>
                </a:solidFill>
                <a:latin typeface="Roboto"/>
                <a:ea typeface="Roboto"/>
                <a:cs typeface="Roboto"/>
                <a:sym typeface="Roboto"/>
              </a:defRPr>
            </a:lvl9pPr>
          </a:lstStyle>
          <a:p>
            <a:endParaRPr/>
          </a:p>
        </p:txBody>
      </p:sp>
      <p:sp>
        <p:nvSpPr>
          <p:cNvPr id="59" name="Google Shape;59;p14"/>
          <p:cNvSpPr txBox="1">
            <a:spLocks noGrp="1"/>
          </p:cNvSpPr>
          <p:nvPr>
            <p:ph type="sldNum" idx="12"/>
          </p:nvPr>
        </p:nvSpPr>
        <p:spPr>
          <a:xfrm>
            <a:off x="8472458" y="4663217"/>
            <a:ext cx="548700" cy="393600"/>
          </a:xfrm>
          <a:prstGeom prst="rect">
            <a:avLst/>
          </a:prstGeom>
          <a:noFill/>
          <a:ln>
            <a:noFill/>
          </a:ln>
        </p:spPr>
        <p:txBody>
          <a:bodyPr spcFirstLastPara="1" wrap="square" lIns="93500" tIns="93500" rIns="93500" bIns="93500" anchor="ctr" anchorCtr="0">
            <a:noAutofit/>
          </a:bodyPr>
          <a:lstStyle>
            <a:lvl1pPr lvl="0" algn="r" rtl="0">
              <a:buNone/>
              <a:defRPr sz="1000">
                <a:solidFill>
                  <a:schemeClr val="dk1"/>
                </a:solidFill>
                <a:latin typeface="Roboto"/>
                <a:ea typeface="Roboto"/>
                <a:cs typeface="Roboto"/>
                <a:sym typeface="Roboto"/>
              </a:defRPr>
            </a:lvl1pPr>
            <a:lvl2pPr lvl="1" algn="r" rtl="0">
              <a:buNone/>
              <a:defRPr sz="1000">
                <a:solidFill>
                  <a:schemeClr val="dk1"/>
                </a:solidFill>
                <a:latin typeface="Roboto"/>
                <a:ea typeface="Roboto"/>
                <a:cs typeface="Roboto"/>
                <a:sym typeface="Roboto"/>
              </a:defRPr>
            </a:lvl2pPr>
            <a:lvl3pPr lvl="2" algn="r" rtl="0">
              <a:buNone/>
              <a:defRPr sz="1000">
                <a:solidFill>
                  <a:schemeClr val="dk1"/>
                </a:solidFill>
                <a:latin typeface="Roboto"/>
                <a:ea typeface="Roboto"/>
                <a:cs typeface="Roboto"/>
                <a:sym typeface="Roboto"/>
              </a:defRPr>
            </a:lvl3pPr>
            <a:lvl4pPr lvl="3" algn="r" rtl="0">
              <a:buNone/>
              <a:defRPr sz="1000">
                <a:solidFill>
                  <a:schemeClr val="dk1"/>
                </a:solidFill>
                <a:latin typeface="Roboto"/>
                <a:ea typeface="Roboto"/>
                <a:cs typeface="Roboto"/>
                <a:sym typeface="Roboto"/>
              </a:defRPr>
            </a:lvl4pPr>
            <a:lvl5pPr lvl="4" algn="r" rtl="0">
              <a:buNone/>
              <a:defRPr sz="1000">
                <a:solidFill>
                  <a:schemeClr val="dk1"/>
                </a:solidFill>
                <a:latin typeface="Roboto"/>
                <a:ea typeface="Roboto"/>
                <a:cs typeface="Roboto"/>
                <a:sym typeface="Roboto"/>
              </a:defRPr>
            </a:lvl5pPr>
            <a:lvl6pPr lvl="5" algn="r" rtl="0">
              <a:buNone/>
              <a:defRPr sz="1000">
                <a:solidFill>
                  <a:schemeClr val="dk1"/>
                </a:solidFill>
                <a:latin typeface="Roboto"/>
                <a:ea typeface="Roboto"/>
                <a:cs typeface="Roboto"/>
                <a:sym typeface="Roboto"/>
              </a:defRPr>
            </a:lvl6pPr>
            <a:lvl7pPr lvl="6" algn="r" rtl="0">
              <a:buNone/>
              <a:defRPr sz="1000">
                <a:solidFill>
                  <a:schemeClr val="dk1"/>
                </a:solidFill>
                <a:latin typeface="Roboto"/>
                <a:ea typeface="Roboto"/>
                <a:cs typeface="Roboto"/>
                <a:sym typeface="Roboto"/>
              </a:defRPr>
            </a:lvl7pPr>
            <a:lvl8pPr lvl="7" algn="r" rtl="0">
              <a:buNone/>
              <a:defRPr sz="1000">
                <a:solidFill>
                  <a:schemeClr val="dk1"/>
                </a:solidFill>
                <a:latin typeface="Roboto"/>
                <a:ea typeface="Roboto"/>
                <a:cs typeface="Roboto"/>
                <a:sym typeface="Roboto"/>
              </a:defRPr>
            </a:lvl8pPr>
            <a:lvl9pPr lvl="8" algn="r" rtl="0">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image" Target="../media/image6.jpg"/><Relationship Id="rId4" Type="http://schemas.openxmlformats.org/officeDocument/2006/relationships/hyperlink" Target="http://www.youtube.com/watch?v=iPpqy867Zi0"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hyperlink" Target="https://www.hollows.org.nz/our-work/strengthening-health-systems/the-clinics/clinic/madang-provincial-hospital-eye-clinic"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2.xml"/><Relationship Id="rId5" Type="http://schemas.openxmlformats.org/officeDocument/2006/relationships/image" Target="../media/image10.jpg"/><Relationship Id="rId4" Type="http://schemas.openxmlformats.org/officeDocument/2006/relationships/hyperlink" Target="http://www.youtube.com/watch?v=40c0iyrKagU"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5.jpg"/><Relationship Id="rId4" Type="http://schemas.openxmlformats.org/officeDocument/2006/relationships/hyperlink" Target="http://www.youtube.com/watch?v=_3YB53d1nyI"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13"/>
        <p:cNvGrpSpPr/>
        <p:nvPr/>
      </p:nvGrpSpPr>
      <p:grpSpPr>
        <a:xfrm>
          <a:off x="0" y="0"/>
          <a:ext cx="0" cy="0"/>
          <a:chOff x="0" y="0"/>
          <a:chExt cx="0" cy="0"/>
        </a:xfrm>
      </p:grpSpPr>
      <p:sp>
        <p:nvSpPr>
          <p:cNvPr id="114" name="Google Shape;114;p26"/>
          <p:cNvSpPr txBox="1"/>
          <p:nvPr/>
        </p:nvSpPr>
        <p:spPr>
          <a:xfrm>
            <a:off x="313800" y="324450"/>
            <a:ext cx="8516400" cy="4494600"/>
          </a:xfrm>
          <a:prstGeom prst="rect">
            <a:avLst/>
          </a:prstGeom>
          <a:noFill/>
          <a:ln w="38100" cap="flat" cmpd="sng">
            <a:solidFill>
              <a:srgbClr val="EE6C3A"/>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p:txBody>
      </p:sp>
      <p:sp>
        <p:nvSpPr>
          <p:cNvPr id="117" name="Google Shape;117;p26"/>
          <p:cNvSpPr txBox="1"/>
          <p:nvPr/>
        </p:nvSpPr>
        <p:spPr>
          <a:xfrm>
            <a:off x="2414700" y="2200950"/>
            <a:ext cx="4611900" cy="492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000" b="1">
                <a:solidFill>
                  <a:srgbClr val="EE6C3A"/>
                </a:solidFill>
                <a:latin typeface="Roboto"/>
                <a:ea typeface="Roboto"/>
                <a:cs typeface="Roboto"/>
                <a:sym typeface="Roboto"/>
              </a:rPr>
              <a:t>Module 4 (Year 9-10)</a:t>
            </a:r>
            <a:endParaRPr sz="2000" b="1">
              <a:solidFill>
                <a:srgbClr val="EE6C3A"/>
              </a:solidFill>
              <a:latin typeface="Roboto"/>
              <a:ea typeface="Roboto"/>
              <a:cs typeface="Roboto"/>
              <a:sym typeface="Roboto"/>
            </a:endParaRPr>
          </a:p>
        </p:txBody>
      </p:sp>
      <p:pic>
        <p:nvPicPr>
          <p:cNvPr id="2" name="Picture 1" descr="A logo for a company">
            <a:extLst>
              <a:ext uri="{FF2B5EF4-FFF2-40B4-BE49-F238E27FC236}">
                <a16:creationId xmlns:a16="http://schemas.microsoft.com/office/drawing/2014/main" id="{24AA45FF-D9D3-ACAA-1039-1168EA63223B}"/>
              </a:ext>
            </a:extLst>
          </p:cNvPr>
          <p:cNvPicPr>
            <a:picLocks noChangeAspect="1"/>
          </p:cNvPicPr>
          <p:nvPr/>
        </p:nvPicPr>
        <p:blipFill rotWithShape="1">
          <a:blip r:embed="rId3">
            <a:extLst>
              <a:ext uri="{28A0092B-C50C-407E-A947-70E740481C1C}">
                <a14:useLocalDpi xmlns:a14="http://schemas.microsoft.com/office/drawing/2010/main"/>
              </a:ext>
            </a:extLst>
          </a:blip>
          <a:srcRect t="32610"/>
          <a:stretch/>
        </p:blipFill>
        <p:spPr>
          <a:xfrm>
            <a:off x="2957777" y="704107"/>
            <a:ext cx="3228446" cy="2175640"/>
          </a:xfrm>
          <a:prstGeom prst="rect">
            <a:avLst/>
          </a:prstGeom>
        </p:spPr>
      </p:pic>
      <p:sp>
        <p:nvSpPr>
          <p:cNvPr id="3" name="Google Shape;115;p26">
            <a:extLst>
              <a:ext uri="{FF2B5EF4-FFF2-40B4-BE49-F238E27FC236}">
                <a16:creationId xmlns:a16="http://schemas.microsoft.com/office/drawing/2014/main" id="{FD7F64D2-275E-D7B5-EA2E-FB62A7C3BC54}"/>
              </a:ext>
            </a:extLst>
          </p:cNvPr>
          <p:cNvSpPr txBox="1">
            <a:spLocks/>
          </p:cNvSpPr>
          <p:nvPr/>
        </p:nvSpPr>
        <p:spPr>
          <a:xfrm>
            <a:off x="919500" y="2284527"/>
            <a:ext cx="7305000" cy="649500"/>
          </a:xfrm>
          <a:prstGeom prst="rect">
            <a:avLst/>
          </a:prstGeom>
          <a:noFill/>
          <a:ln>
            <a:noFill/>
          </a:ln>
        </p:spPr>
        <p:txBody>
          <a:bodyPr spcFirstLastPara="1" wrap="square" lIns="93500" tIns="93500" rIns="93500" bIns="93500"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1"/>
              </a:buClr>
              <a:buSzPts val="1800"/>
              <a:buFont typeface="Roboto"/>
              <a:buChar char="●"/>
              <a:defRPr sz="1800" b="0" i="0" u="none" strike="noStrike" cap="none">
                <a:solidFill>
                  <a:schemeClr val="dk1"/>
                </a:solidFill>
                <a:latin typeface="Roboto"/>
                <a:ea typeface="Roboto"/>
                <a:cs typeface="Roboto"/>
                <a:sym typeface="Roboto"/>
              </a:defRPr>
            </a:lvl1pPr>
            <a:lvl2pPr marL="914400" marR="0" lvl="1" indent="-317500" algn="l" rtl="0">
              <a:lnSpc>
                <a:spcPct val="115000"/>
              </a:lnSpc>
              <a:spcBef>
                <a:spcPts val="170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2pPr>
            <a:lvl3pPr marL="1371600" marR="0" lvl="2" indent="-317500" algn="l" rtl="0">
              <a:lnSpc>
                <a:spcPct val="115000"/>
              </a:lnSpc>
              <a:spcBef>
                <a:spcPts val="170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3pPr>
            <a:lvl4pPr marL="1828800" marR="0" lvl="3" indent="-317500" algn="l" rtl="0">
              <a:lnSpc>
                <a:spcPct val="115000"/>
              </a:lnSpc>
              <a:spcBef>
                <a:spcPts val="170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4pPr>
            <a:lvl5pPr marL="2286000" marR="0" lvl="4" indent="-317500" algn="l" rtl="0">
              <a:lnSpc>
                <a:spcPct val="115000"/>
              </a:lnSpc>
              <a:spcBef>
                <a:spcPts val="170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5pPr>
            <a:lvl6pPr marL="2743200" marR="0" lvl="5" indent="-317500" algn="l" rtl="0">
              <a:lnSpc>
                <a:spcPct val="115000"/>
              </a:lnSpc>
              <a:spcBef>
                <a:spcPts val="170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6pPr>
            <a:lvl7pPr marL="3200400" marR="0" lvl="6" indent="-317500" algn="l" rtl="0">
              <a:lnSpc>
                <a:spcPct val="115000"/>
              </a:lnSpc>
              <a:spcBef>
                <a:spcPts val="170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7pPr>
            <a:lvl8pPr marL="3657600" marR="0" lvl="7" indent="-317500" algn="l" rtl="0">
              <a:lnSpc>
                <a:spcPct val="115000"/>
              </a:lnSpc>
              <a:spcBef>
                <a:spcPts val="170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8pPr>
            <a:lvl9pPr marL="4114800" marR="0" lvl="8" indent="-317500" algn="l" rtl="0">
              <a:lnSpc>
                <a:spcPct val="115000"/>
              </a:lnSpc>
              <a:spcBef>
                <a:spcPts val="1700"/>
              </a:spcBef>
              <a:spcAft>
                <a:spcPts val="1700"/>
              </a:spcAft>
              <a:buClr>
                <a:schemeClr val="dk1"/>
              </a:buClr>
              <a:buSzPts val="1400"/>
              <a:buFont typeface="Roboto"/>
              <a:buChar char="■"/>
              <a:defRPr sz="1400" b="0" i="0" u="none" strike="noStrike" cap="none">
                <a:solidFill>
                  <a:schemeClr val="dk1"/>
                </a:solidFill>
                <a:latin typeface="Roboto"/>
                <a:ea typeface="Roboto"/>
                <a:cs typeface="Roboto"/>
                <a:sym typeface="Roboto"/>
              </a:defRPr>
            </a:lvl9pPr>
          </a:lstStyle>
          <a:p>
            <a:pPr marL="0" indent="0" algn="ctr">
              <a:buFont typeface="Roboto"/>
              <a:buNone/>
            </a:pPr>
            <a:r>
              <a:rPr lang="en-GB" sz="2800" i="1" dirty="0">
                <a:solidFill>
                  <a:srgbClr val="000000"/>
                </a:solidFill>
                <a:latin typeface="Proxima Nova" panose="02000506030000020004" pitchFamily="2" charset="0"/>
                <a:ea typeface="Abel"/>
                <a:cs typeface="Abel"/>
                <a:sym typeface="Abel"/>
              </a:rPr>
              <a:t>Social Action, in Action! </a:t>
            </a:r>
          </a:p>
          <a:p>
            <a:pPr marL="0" indent="0" algn="ctr">
              <a:buFont typeface="Roboto"/>
              <a:buNone/>
            </a:pPr>
            <a:r>
              <a:rPr lang="en-GB" sz="3900" b="1" dirty="0">
                <a:solidFill>
                  <a:srgbClr val="000000"/>
                </a:solidFill>
                <a:latin typeface="Proxima Nova"/>
                <a:ea typeface="Abel"/>
                <a:cs typeface="Abel"/>
                <a:sym typeface="Abel"/>
              </a:rPr>
              <a:t>How does The Fred Hollows </a:t>
            </a:r>
            <a:endParaRPr lang="en-GB" sz="3900" b="1" dirty="0">
              <a:solidFill>
                <a:srgbClr val="000000"/>
              </a:solidFill>
              <a:latin typeface="Proxima Nova" panose="02000506030000020004" pitchFamily="2" charset="0"/>
              <a:ea typeface="Abel"/>
              <a:cs typeface="Abel"/>
            </a:endParaRPr>
          </a:p>
          <a:p>
            <a:pPr marL="0" indent="0" algn="ctr">
              <a:buFont typeface="Roboto"/>
              <a:buNone/>
            </a:pPr>
            <a:r>
              <a:rPr lang="en-GB" sz="3900" b="1" dirty="0">
                <a:solidFill>
                  <a:srgbClr val="000000"/>
                </a:solidFill>
                <a:latin typeface="Proxima Nova" panose="02000506030000020004" pitchFamily="2" charset="0"/>
                <a:ea typeface="Abel"/>
                <a:cs typeface="Abel"/>
                <a:sym typeface="Abel"/>
              </a:rPr>
              <a:t>Foundation NZ help others?</a:t>
            </a:r>
          </a:p>
        </p:txBody>
      </p:sp>
      <p:sp>
        <p:nvSpPr>
          <p:cNvPr id="4" name="Google Shape;117;p26">
            <a:extLst>
              <a:ext uri="{FF2B5EF4-FFF2-40B4-BE49-F238E27FC236}">
                <a16:creationId xmlns:a16="http://schemas.microsoft.com/office/drawing/2014/main" id="{836B0A74-F478-72C4-1F3C-5A3E79203E10}"/>
              </a:ext>
            </a:extLst>
          </p:cNvPr>
          <p:cNvSpPr txBox="1"/>
          <p:nvPr/>
        </p:nvSpPr>
        <p:spPr>
          <a:xfrm>
            <a:off x="2266049" y="1791927"/>
            <a:ext cx="4611900" cy="492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000" b="1" dirty="0">
                <a:solidFill>
                  <a:srgbClr val="EE6C3A"/>
                </a:solidFill>
                <a:latin typeface="Proxima Nova" panose="02000506030000020004" pitchFamily="2" charset="0"/>
                <a:ea typeface="Roboto"/>
                <a:cs typeface="Roboto"/>
                <a:sym typeface="Roboto"/>
              </a:rPr>
              <a:t>Module 4 (Year 9 - 10)</a:t>
            </a:r>
            <a:endParaRPr sz="2000" b="1" dirty="0">
              <a:solidFill>
                <a:srgbClr val="EE6C3A"/>
              </a:solidFill>
              <a:latin typeface="Proxima Nova" panose="02000506030000020004" pitchFamily="2" charset="0"/>
              <a:ea typeface="Roboto"/>
              <a:cs typeface="Roboto"/>
              <a:sym typeface="Roboto"/>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pic>
        <p:nvPicPr>
          <p:cNvPr id="196" name="Google Shape;196;p35"/>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97" name="Google Shape;197;p35"/>
          <p:cNvSpPr txBox="1">
            <a:spLocks noGrp="1"/>
          </p:cNvSpPr>
          <p:nvPr>
            <p:ph type="title"/>
          </p:nvPr>
        </p:nvSpPr>
        <p:spPr>
          <a:xfrm>
            <a:off x="526000" y="628300"/>
            <a:ext cx="8118600" cy="724500"/>
          </a:xfrm>
          <a:prstGeom prst="rect">
            <a:avLst/>
          </a:prstGeom>
          <a:noFill/>
          <a:ln>
            <a:noFill/>
          </a:ln>
        </p:spPr>
        <p:txBody>
          <a:bodyPr spcFirstLastPara="1" wrap="square" lIns="68575" tIns="34275" rIns="68575" bIns="34275" anchor="ctr" anchorCtr="0">
            <a:normAutofit/>
          </a:bodyPr>
          <a:lstStyle/>
          <a:p>
            <a:pPr marL="0" lvl="0" indent="0" algn="ctr" rtl="0">
              <a:lnSpc>
                <a:spcPct val="90000"/>
              </a:lnSpc>
              <a:spcBef>
                <a:spcPts val="0"/>
              </a:spcBef>
              <a:spcAft>
                <a:spcPts val="0"/>
              </a:spcAft>
              <a:buClr>
                <a:schemeClr val="dk1"/>
              </a:buClr>
              <a:buSzPct val="100000"/>
              <a:buFont typeface="Calibri"/>
              <a:buNone/>
            </a:pPr>
            <a:r>
              <a:rPr lang="en-GB" sz="2400" b="1" dirty="0">
                <a:solidFill>
                  <a:srgbClr val="9DBCB4"/>
                </a:solidFill>
              </a:rPr>
              <a:t>Papua New Guinea Gender and Eye Health </a:t>
            </a:r>
            <a:endParaRPr sz="2800" b="1" dirty="0"/>
          </a:p>
        </p:txBody>
      </p:sp>
      <p:pic>
        <p:nvPicPr>
          <p:cNvPr id="198" name="Google Shape;198;p35" descr="Congratulations to The Fred Hollows Foundation and Care International PNG, who are the winners of the 2022 CID Collaboration Award.&#10;&#10;The CID Collaboration Award recognises and celebrates the importance of effective relationships, partnership, and collaboration within and across the sector to tackle key challenges.&#10;&#10;----&#10;&#10;Access to eye health care is limited in Papua New Guinea (PNG) due to factors such as low literacy, transport difficulty and distance to services, lack of awareness of the services available of treatment for eye care, the high cost associated with services, especially spectacles, and underlying beliefs related to sorcery and eye problems. These factors unequally impact women and the 2017 Rapid Assessment of Avoidable Blindness highlighted that the prevalence of blindness is significantly higher in women than men. &#10;&#10;The purpose of this research was to better understand the current gendered context around access to eye health services to strengthen eye health care in PNG. An initial desktop review was conducted to provide a review of the current published information on gendered access to eye health care. Next, the tools for the qualitative fieldwork were developed based on findings and gaps identified in the review. A total of 151 people from Goroka, Madang and Port Moresby participated in this study. Findings highlighted that gender inequity is a significant barrier to women accessing timely eye health services. These inequities were exacerbated by inadequate resourcing and eye health facilities, long distances, security and safety of women, and COVID-19. &#10;&#10;The Foundation partnered with CARE International in PNG to deliver this research project. It was crucial for the organisation that this project was locally developed and led to ensure culturally appropriate approaches to the research given the nature of the topic being investigated. A local researcher allowed for rapport to be built quickly and for participants to be at ease when disclosing sensitive information. Further to this, the project was in line with The Foundation’s principle of strengthening local capacity and using evidence to inform programmatic decisions. This was the first time the lead researcher had conducted large-scale national research making this collaboration successful on many fronts for all parties involved." title="CID Collaboration Award 2022 Winner! The Fred Hollows Foundation &amp; CARE PNG">
            <a:hlinkClick r:id="rId4"/>
          </p:cNvPr>
          <p:cNvPicPr preferRelativeResize="0"/>
          <p:nvPr/>
        </p:nvPicPr>
        <p:blipFill>
          <a:blip r:embed="rId5">
            <a:alphaModFix/>
          </a:blip>
          <a:stretch>
            <a:fillRect/>
          </a:stretch>
        </p:blipFill>
        <p:spPr>
          <a:xfrm>
            <a:off x="1830925" y="1352800"/>
            <a:ext cx="5346350" cy="30073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8"/>
                                        </p:tgtEl>
                                        <p:attrNameLst>
                                          <p:attrName>style.visibility</p:attrName>
                                        </p:attrNameLst>
                                      </p:cBhvr>
                                      <p:to>
                                        <p:strVal val="visible"/>
                                      </p:to>
                                    </p:set>
                                    <p:animEffect transition="in" filter="fade">
                                      <p:cBhvr>
                                        <p:cTn id="7" dur="1000"/>
                                        <p:tgtEl>
                                          <p:spTgt spid="1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pic>
        <p:nvPicPr>
          <p:cNvPr id="204" name="Google Shape;204;p36"/>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205" name="Google Shape;205;p36"/>
          <p:cNvSpPr txBox="1">
            <a:spLocks noGrp="1"/>
          </p:cNvSpPr>
          <p:nvPr>
            <p:ph type="title"/>
          </p:nvPr>
        </p:nvSpPr>
        <p:spPr>
          <a:xfrm>
            <a:off x="440072" y="817800"/>
            <a:ext cx="8118600" cy="7245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100000"/>
              </a:lnSpc>
              <a:spcBef>
                <a:spcPts val="0"/>
              </a:spcBef>
              <a:spcAft>
                <a:spcPts val="0"/>
              </a:spcAft>
              <a:buClr>
                <a:schemeClr val="dk1"/>
              </a:buClr>
              <a:buSzPct val="100000"/>
              <a:buFont typeface="Calibri"/>
              <a:buNone/>
            </a:pPr>
            <a:r>
              <a:rPr lang="en-GB" sz="2400" b="1" dirty="0">
                <a:solidFill>
                  <a:srgbClr val="9DBCB4"/>
                </a:solidFill>
              </a:rPr>
              <a:t>Activity 1: Evaluating the impact of Social Action</a:t>
            </a:r>
            <a:endParaRPr sz="2400" b="1" dirty="0">
              <a:solidFill>
                <a:srgbClr val="9DBCB4"/>
              </a:solidFill>
            </a:endParaRPr>
          </a:p>
          <a:p>
            <a:pPr marL="0" lvl="0" indent="0" algn="l" rtl="0">
              <a:lnSpc>
                <a:spcPct val="100000"/>
              </a:lnSpc>
              <a:spcBef>
                <a:spcPts val="0"/>
              </a:spcBef>
              <a:spcAft>
                <a:spcPts val="0"/>
              </a:spcAft>
              <a:buClr>
                <a:schemeClr val="dk1"/>
              </a:buClr>
              <a:buSzPts val="2160"/>
              <a:buFont typeface="Calibri"/>
              <a:buNone/>
            </a:pPr>
            <a:endParaRPr sz="433" b="1" dirty="0">
              <a:solidFill>
                <a:srgbClr val="9DBCB4"/>
              </a:solidFill>
            </a:endParaRPr>
          </a:p>
          <a:p>
            <a:pPr marL="0" lvl="0" indent="0" algn="l" rtl="0">
              <a:lnSpc>
                <a:spcPct val="100000"/>
              </a:lnSpc>
              <a:spcBef>
                <a:spcPts val="0"/>
              </a:spcBef>
              <a:spcAft>
                <a:spcPts val="0"/>
              </a:spcAft>
              <a:buClr>
                <a:schemeClr val="dk1"/>
              </a:buClr>
              <a:buSzPct val="85714"/>
              <a:buFont typeface="Calibri"/>
              <a:buNone/>
            </a:pPr>
            <a:r>
              <a:rPr lang="en-GB" sz="2800" b="1" dirty="0"/>
              <a:t>What strategies are being used?</a:t>
            </a:r>
            <a:endParaRPr sz="2800" b="1" dirty="0"/>
          </a:p>
          <a:p>
            <a:pPr marL="0" lvl="0" indent="0" algn="l" rtl="0">
              <a:lnSpc>
                <a:spcPct val="100000"/>
              </a:lnSpc>
              <a:spcBef>
                <a:spcPts val="0"/>
              </a:spcBef>
              <a:spcAft>
                <a:spcPts val="0"/>
              </a:spcAft>
              <a:buClr>
                <a:schemeClr val="dk1"/>
              </a:buClr>
              <a:buSzPct val="76595"/>
              <a:buFont typeface="Calibri"/>
              <a:buNone/>
            </a:pPr>
            <a:endParaRPr sz="3133" b="1" dirty="0"/>
          </a:p>
        </p:txBody>
      </p:sp>
      <p:sp>
        <p:nvSpPr>
          <p:cNvPr id="206" name="Google Shape;206;p36"/>
          <p:cNvSpPr txBox="1"/>
          <p:nvPr/>
        </p:nvSpPr>
        <p:spPr>
          <a:xfrm>
            <a:off x="4072725" y="1568600"/>
            <a:ext cx="4140300" cy="5694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endParaRPr sz="2500"/>
          </a:p>
        </p:txBody>
      </p:sp>
      <p:sp>
        <p:nvSpPr>
          <p:cNvPr id="207" name="Google Shape;207;p36"/>
          <p:cNvSpPr txBox="1"/>
          <p:nvPr/>
        </p:nvSpPr>
        <p:spPr>
          <a:xfrm>
            <a:off x="451497" y="1542300"/>
            <a:ext cx="8232300" cy="3324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700" dirty="0"/>
              <a:t>The Fred Hollows Foundation NZ has been working with local eye care and health organisations, the National Department of Health, and provincial health authorities to tackle avoidable blindness!</a:t>
            </a:r>
            <a:endParaRPr sz="1700" dirty="0"/>
          </a:p>
          <a:p>
            <a:pPr marL="0" lvl="0" indent="0" algn="l" rtl="0">
              <a:spcBef>
                <a:spcPts val="0"/>
              </a:spcBef>
              <a:spcAft>
                <a:spcPts val="0"/>
              </a:spcAft>
              <a:buNone/>
            </a:pPr>
            <a:endParaRPr sz="1700" dirty="0"/>
          </a:p>
          <a:p>
            <a:pPr marL="0" lvl="0" indent="0" algn="l" rtl="0">
              <a:spcBef>
                <a:spcPts val="0"/>
              </a:spcBef>
              <a:spcAft>
                <a:spcPts val="0"/>
              </a:spcAft>
              <a:buNone/>
            </a:pPr>
            <a:r>
              <a:rPr lang="en-GB" sz="1700" dirty="0"/>
              <a:t>Papua New Guinea should have at least 90 eye doctors, yet currently, there are only 12. They are committed to working with their partners to help meet the critical shortage. In 2007, they set up eye nurse training in partnership with Divine Word University, with a total of 110 graduates to date.</a:t>
            </a:r>
            <a:endParaRPr sz="1700" dirty="0"/>
          </a:p>
          <a:p>
            <a:pPr marL="0" lvl="0" indent="0" algn="l" rtl="0">
              <a:spcBef>
                <a:spcPts val="0"/>
              </a:spcBef>
              <a:spcAft>
                <a:spcPts val="0"/>
              </a:spcAft>
              <a:buNone/>
            </a:pPr>
            <a:endParaRPr sz="1700" dirty="0"/>
          </a:p>
          <a:p>
            <a:r>
              <a:rPr lang="en-GB" sz="1700" dirty="0"/>
              <a:t>Since 2007, the Madang Eye Clinic at Madang Provincial Hospital in Madang Province has been managed by The Fred Hollows Foundation NZ.</a:t>
            </a:r>
            <a:endParaRPr sz="1700" dirty="0"/>
          </a:p>
          <a:p>
            <a:pPr marL="0" lvl="0" indent="0" algn="l" rtl="0">
              <a:spcBef>
                <a:spcPts val="0"/>
              </a:spcBef>
              <a:spcAft>
                <a:spcPts val="0"/>
              </a:spcAft>
              <a:buNone/>
            </a:pPr>
            <a:endParaRPr sz="17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pic>
        <p:nvPicPr>
          <p:cNvPr id="213" name="Google Shape;213;p37"/>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214" name="Google Shape;214;p37"/>
          <p:cNvSpPr txBox="1">
            <a:spLocks noGrp="1"/>
          </p:cNvSpPr>
          <p:nvPr>
            <p:ph type="title"/>
          </p:nvPr>
        </p:nvSpPr>
        <p:spPr>
          <a:xfrm>
            <a:off x="526000" y="774217"/>
            <a:ext cx="8118600" cy="724500"/>
          </a:xfrm>
          <a:prstGeom prst="rect">
            <a:avLst/>
          </a:prstGeom>
          <a:noFill/>
          <a:ln>
            <a:noFill/>
          </a:ln>
        </p:spPr>
        <p:txBody>
          <a:bodyPr spcFirstLastPara="1" wrap="square" lIns="68575" tIns="34275" rIns="68575" bIns="34275" anchor="ctr" anchorCtr="0">
            <a:normAutofit fontScale="90000"/>
          </a:bodyPr>
          <a:lstStyle/>
          <a:p>
            <a:pPr marL="0" lvl="0" indent="0" algn="ctr" rtl="0">
              <a:lnSpc>
                <a:spcPct val="90000"/>
              </a:lnSpc>
              <a:spcBef>
                <a:spcPts val="0"/>
              </a:spcBef>
              <a:spcAft>
                <a:spcPts val="0"/>
              </a:spcAft>
              <a:buClr>
                <a:schemeClr val="dk1"/>
              </a:buClr>
              <a:buSzPct val="100000"/>
              <a:buFont typeface="Calibri"/>
              <a:buNone/>
            </a:pPr>
            <a:r>
              <a:rPr lang="en-GB" sz="2400" b="1" dirty="0">
                <a:solidFill>
                  <a:srgbClr val="9DBCB4"/>
                </a:solidFill>
              </a:rPr>
              <a:t>Nurse Lorraine </a:t>
            </a:r>
            <a:r>
              <a:rPr lang="en-GB" sz="2400" b="1" dirty="0" err="1">
                <a:solidFill>
                  <a:srgbClr val="9DBCB4"/>
                </a:solidFill>
              </a:rPr>
              <a:t>Kuba</a:t>
            </a:r>
            <a:r>
              <a:rPr lang="en-GB" sz="2400" b="1" dirty="0">
                <a:solidFill>
                  <a:srgbClr val="9DBCB4"/>
                </a:solidFill>
              </a:rPr>
              <a:t> performs a post-operative </a:t>
            </a:r>
            <a:br>
              <a:rPr lang="en-GB" sz="2400" b="1" dirty="0">
                <a:solidFill>
                  <a:srgbClr val="9DBCB4"/>
                </a:solidFill>
              </a:rPr>
            </a:br>
            <a:r>
              <a:rPr lang="en-GB" sz="2400" b="1" dirty="0">
                <a:solidFill>
                  <a:srgbClr val="9DBCB4"/>
                </a:solidFill>
              </a:rPr>
              <a:t>eye test at Madang Eye Clinic</a:t>
            </a:r>
            <a:endParaRPr sz="2800" b="1" dirty="0"/>
          </a:p>
          <a:p>
            <a:pPr marL="0" lvl="0" indent="0" algn="l" rtl="0">
              <a:lnSpc>
                <a:spcPct val="90000"/>
              </a:lnSpc>
              <a:spcBef>
                <a:spcPts val="0"/>
              </a:spcBef>
              <a:spcAft>
                <a:spcPts val="0"/>
              </a:spcAft>
              <a:buClr>
                <a:schemeClr val="dk1"/>
              </a:buClr>
              <a:buSzPct val="76595"/>
              <a:buFont typeface="Calibri"/>
              <a:buNone/>
            </a:pPr>
            <a:endParaRPr sz="3133" b="1" dirty="0"/>
          </a:p>
        </p:txBody>
      </p:sp>
      <p:pic>
        <p:nvPicPr>
          <p:cNvPr id="215" name="Google Shape;215;p37"/>
          <p:cNvPicPr preferRelativeResize="0"/>
          <p:nvPr/>
        </p:nvPicPr>
        <p:blipFill>
          <a:blip r:embed="rId4">
            <a:alphaModFix/>
          </a:blip>
          <a:stretch>
            <a:fillRect/>
          </a:stretch>
        </p:blipFill>
        <p:spPr>
          <a:xfrm>
            <a:off x="2124050" y="1372256"/>
            <a:ext cx="4922500" cy="3280826"/>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pic>
        <p:nvPicPr>
          <p:cNvPr id="221" name="Google Shape;221;p38"/>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222" name="Google Shape;222;p38"/>
          <p:cNvSpPr txBox="1">
            <a:spLocks noGrp="1"/>
          </p:cNvSpPr>
          <p:nvPr>
            <p:ph type="title"/>
          </p:nvPr>
        </p:nvSpPr>
        <p:spPr>
          <a:xfrm>
            <a:off x="518088" y="777200"/>
            <a:ext cx="8118600" cy="724500"/>
          </a:xfrm>
          <a:prstGeom prst="rect">
            <a:avLst/>
          </a:prstGeom>
          <a:noFill/>
          <a:ln>
            <a:noFill/>
          </a:ln>
        </p:spPr>
        <p:txBody>
          <a:bodyPr spcFirstLastPara="1" wrap="square" lIns="68575" tIns="34275" rIns="68575" bIns="34275" anchor="ctr" anchorCtr="0">
            <a:normAutofit fontScale="90000"/>
          </a:bodyPr>
          <a:lstStyle/>
          <a:p>
            <a:pPr marL="0" lvl="0" indent="0" algn="ctr" rtl="0">
              <a:lnSpc>
                <a:spcPct val="90000"/>
              </a:lnSpc>
              <a:spcBef>
                <a:spcPts val="0"/>
              </a:spcBef>
              <a:spcAft>
                <a:spcPts val="0"/>
              </a:spcAft>
              <a:buClr>
                <a:schemeClr val="dk1"/>
              </a:buClr>
              <a:buSzPct val="100000"/>
              <a:buFont typeface="Calibri"/>
              <a:buNone/>
            </a:pPr>
            <a:r>
              <a:rPr lang="en-GB" sz="2400" b="1">
                <a:solidFill>
                  <a:srgbClr val="9DBCB4"/>
                </a:solidFill>
              </a:rPr>
              <a:t>Madang Provincial Hospital Eye Clinic</a:t>
            </a:r>
            <a:endParaRPr sz="2400" b="1">
              <a:solidFill>
                <a:srgbClr val="9DBCB4"/>
              </a:solidFill>
            </a:endParaRPr>
          </a:p>
          <a:p>
            <a:pPr marL="0" lvl="0" indent="0" algn="ctr" rtl="0">
              <a:lnSpc>
                <a:spcPct val="90000"/>
              </a:lnSpc>
              <a:spcBef>
                <a:spcPts val="0"/>
              </a:spcBef>
              <a:spcAft>
                <a:spcPts val="0"/>
              </a:spcAft>
              <a:buClr>
                <a:schemeClr val="dk1"/>
              </a:buClr>
              <a:buSzPct val="100000"/>
              <a:buFont typeface="Calibri"/>
              <a:buNone/>
            </a:pPr>
            <a:r>
              <a:rPr lang="en-GB" sz="2400" b="1">
                <a:solidFill>
                  <a:srgbClr val="9DBCB4"/>
                </a:solidFill>
              </a:rPr>
              <a:t>Madang, Papua New Guinea</a:t>
            </a:r>
            <a:endParaRPr sz="2400" b="1">
              <a:solidFill>
                <a:srgbClr val="9DBCB4"/>
              </a:solidFill>
            </a:endParaRPr>
          </a:p>
          <a:p>
            <a:pPr marL="0" lvl="0" indent="0" algn="l" rtl="0">
              <a:lnSpc>
                <a:spcPct val="90000"/>
              </a:lnSpc>
              <a:spcBef>
                <a:spcPts val="0"/>
              </a:spcBef>
              <a:spcAft>
                <a:spcPts val="0"/>
              </a:spcAft>
              <a:buClr>
                <a:schemeClr val="dk1"/>
              </a:buClr>
              <a:buSzPct val="76595"/>
              <a:buFont typeface="Calibri"/>
              <a:buNone/>
            </a:pPr>
            <a:endParaRPr sz="3133" b="1"/>
          </a:p>
        </p:txBody>
      </p:sp>
      <p:sp>
        <p:nvSpPr>
          <p:cNvPr id="223" name="Google Shape;223;p38"/>
          <p:cNvSpPr txBox="1"/>
          <p:nvPr/>
        </p:nvSpPr>
        <p:spPr>
          <a:xfrm>
            <a:off x="1951425" y="4072450"/>
            <a:ext cx="5446200" cy="923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600"/>
              <a:t>Take a look at the </a:t>
            </a:r>
            <a:r>
              <a:rPr lang="en-GB" sz="1600" u="sng">
                <a:solidFill>
                  <a:schemeClr val="hlink"/>
                </a:solidFill>
                <a:hlinkClick r:id="rId4"/>
              </a:rPr>
              <a:t>clinic</a:t>
            </a:r>
            <a:r>
              <a:rPr lang="en-GB" sz="1600"/>
              <a:t>. This will be important for the evaluation aspect of the graphic organiser. </a:t>
            </a:r>
            <a:endParaRPr sz="1600"/>
          </a:p>
          <a:p>
            <a:pPr marL="0" lvl="0" indent="0" algn="ctr" rtl="0">
              <a:spcBef>
                <a:spcPts val="0"/>
              </a:spcBef>
              <a:spcAft>
                <a:spcPts val="0"/>
              </a:spcAft>
              <a:buNone/>
            </a:pPr>
            <a:endParaRPr sz="1600"/>
          </a:p>
        </p:txBody>
      </p:sp>
      <p:pic>
        <p:nvPicPr>
          <p:cNvPr id="224" name="Google Shape;224;p38"/>
          <p:cNvPicPr preferRelativeResize="0"/>
          <p:nvPr/>
        </p:nvPicPr>
        <p:blipFill>
          <a:blip r:embed="rId5">
            <a:alphaModFix/>
          </a:blip>
          <a:stretch>
            <a:fillRect/>
          </a:stretch>
        </p:blipFill>
        <p:spPr>
          <a:xfrm>
            <a:off x="709350" y="1501700"/>
            <a:ext cx="3701575" cy="2468951"/>
          </a:xfrm>
          <a:prstGeom prst="rect">
            <a:avLst/>
          </a:prstGeom>
          <a:noFill/>
          <a:ln>
            <a:noFill/>
          </a:ln>
        </p:spPr>
      </p:pic>
      <p:pic>
        <p:nvPicPr>
          <p:cNvPr id="225" name="Google Shape;225;p38"/>
          <p:cNvPicPr preferRelativeResize="0"/>
          <p:nvPr/>
        </p:nvPicPr>
        <p:blipFill>
          <a:blip r:embed="rId6">
            <a:alphaModFix/>
          </a:blip>
          <a:stretch>
            <a:fillRect/>
          </a:stretch>
        </p:blipFill>
        <p:spPr>
          <a:xfrm>
            <a:off x="4641350" y="1514512"/>
            <a:ext cx="3701575" cy="246894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pic>
        <p:nvPicPr>
          <p:cNvPr id="231" name="Google Shape;231;p39"/>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232" name="Google Shape;232;p39"/>
          <p:cNvSpPr txBox="1">
            <a:spLocks noGrp="1"/>
          </p:cNvSpPr>
          <p:nvPr>
            <p:ph type="title"/>
          </p:nvPr>
        </p:nvSpPr>
        <p:spPr>
          <a:xfrm>
            <a:off x="512700" y="932400"/>
            <a:ext cx="8118600" cy="544327"/>
          </a:xfrm>
          <a:prstGeom prst="rect">
            <a:avLst/>
          </a:prstGeom>
          <a:noFill/>
          <a:ln>
            <a:noFill/>
          </a:ln>
        </p:spPr>
        <p:txBody>
          <a:bodyPr spcFirstLastPara="1" wrap="square" lIns="68575" tIns="34275" rIns="68575" bIns="34275" anchor="ctr" anchorCtr="0">
            <a:normAutofit/>
          </a:bodyPr>
          <a:lstStyle/>
          <a:p>
            <a:pPr marL="0" lvl="0" indent="0" algn="ctr" rtl="0">
              <a:lnSpc>
                <a:spcPct val="90000"/>
              </a:lnSpc>
              <a:spcBef>
                <a:spcPts val="0"/>
              </a:spcBef>
              <a:spcAft>
                <a:spcPts val="0"/>
              </a:spcAft>
              <a:buClr>
                <a:schemeClr val="dk1"/>
              </a:buClr>
              <a:buSzPct val="100000"/>
              <a:buFont typeface="Calibri"/>
              <a:buNone/>
            </a:pPr>
            <a:r>
              <a:rPr lang="en-GB" sz="2400" b="1" dirty="0">
                <a:solidFill>
                  <a:srgbClr val="9DBCB4"/>
                </a:solidFill>
              </a:rPr>
              <a:t>Impact in Papua New Guinea </a:t>
            </a:r>
            <a:endParaRPr sz="2800" b="1" dirty="0"/>
          </a:p>
          <a:p>
            <a:pPr marL="0" lvl="0" indent="0" algn="l" rtl="0">
              <a:lnSpc>
                <a:spcPct val="90000"/>
              </a:lnSpc>
              <a:spcBef>
                <a:spcPts val="0"/>
              </a:spcBef>
              <a:spcAft>
                <a:spcPts val="0"/>
              </a:spcAft>
              <a:buClr>
                <a:schemeClr val="dk1"/>
              </a:buClr>
              <a:buSzPct val="76595"/>
              <a:buFont typeface="Calibri"/>
              <a:buNone/>
            </a:pPr>
            <a:endParaRPr sz="3133" b="1" dirty="0"/>
          </a:p>
        </p:txBody>
      </p:sp>
      <p:pic>
        <p:nvPicPr>
          <p:cNvPr id="233" name="Google Shape;233;p39" descr="Meet Bibiane, a brave and determined woman from a remote village in Papua New Guinea. Cataracts in both her eyes meant that Bibiane was forced to leave her home village and go to live hours away with her daughter. She was no longer able to grow her own food, move around, or take care of herself, making her completely dependent on her family.&#10;&#10;When Bibiane found out about The Fred Hollows Foundation clinic in Madang, she felt the first stirrings of hope. Would she finally be able to see again? Watch what happened next." title="Bibiane: Papua New Guinea">
            <a:hlinkClick r:id="rId4"/>
          </p:cNvPr>
          <p:cNvPicPr preferRelativeResize="0"/>
          <p:nvPr/>
        </p:nvPicPr>
        <p:blipFill>
          <a:blip r:embed="rId5">
            <a:alphaModFix/>
          </a:blip>
          <a:stretch>
            <a:fillRect/>
          </a:stretch>
        </p:blipFill>
        <p:spPr>
          <a:xfrm>
            <a:off x="2004275" y="1411168"/>
            <a:ext cx="5135450" cy="28887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3"/>
                                        </p:tgtEl>
                                        <p:attrNameLst>
                                          <p:attrName>style.visibility</p:attrName>
                                        </p:attrNameLst>
                                      </p:cBhvr>
                                      <p:to>
                                        <p:strVal val="visible"/>
                                      </p:to>
                                    </p:set>
                                    <p:animEffect transition="in" filter="fade">
                                      <p:cBhvr>
                                        <p:cTn id="7" dur="1000"/>
                                        <p:tgtEl>
                                          <p:spTgt spid="2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40"/>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240" name="Google Shape;240;p40"/>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241" name="Google Shape;241;p40"/>
          <p:cNvSpPr txBox="1">
            <a:spLocks noGrp="1"/>
          </p:cNvSpPr>
          <p:nvPr>
            <p:ph type="title"/>
          </p:nvPr>
        </p:nvSpPr>
        <p:spPr>
          <a:xfrm>
            <a:off x="449800" y="741600"/>
            <a:ext cx="8118600" cy="7245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Review: Evaluating the impact of Social Action</a:t>
            </a:r>
            <a:endParaRPr sz="2400" b="1">
              <a:solidFill>
                <a:srgbClr val="9DBCB4"/>
              </a:solidFill>
            </a:endParaRPr>
          </a:p>
          <a:p>
            <a:pPr marL="0" lvl="0" indent="0" algn="l" rtl="0">
              <a:lnSpc>
                <a:spcPct val="90000"/>
              </a:lnSpc>
              <a:spcBef>
                <a:spcPts val="0"/>
              </a:spcBef>
              <a:spcAft>
                <a:spcPts val="0"/>
              </a:spcAft>
              <a:buClr>
                <a:schemeClr val="dk1"/>
              </a:buClr>
              <a:buSzPts val="2160"/>
              <a:buFont typeface="Calibri"/>
              <a:buNone/>
            </a:pPr>
            <a:endParaRPr sz="433" b="1">
              <a:solidFill>
                <a:srgbClr val="9DBCB4"/>
              </a:solidFill>
            </a:endParaRPr>
          </a:p>
          <a:p>
            <a:pPr marL="0" lvl="0" indent="0" algn="l" rtl="0">
              <a:lnSpc>
                <a:spcPct val="90000"/>
              </a:lnSpc>
              <a:spcBef>
                <a:spcPts val="0"/>
              </a:spcBef>
              <a:spcAft>
                <a:spcPts val="0"/>
              </a:spcAft>
              <a:buClr>
                <a:schemeClr val="dk1"/>
              </a:buClr>
              <a:buSzPts val="2160"/>
              <a:buFont typeface="Calibri"/>
              <a:buNone/>
            </a:pPr>
            <a:endParaRPr sz="433" b="1">
              <a:solidFill>
                <a:srgbClr val="9DBCB4"/>
              </a:solidFill>
            </a:endParaRPr>
          </a:p>
          <a:p>
            <a:pPr marL="0" lvl="0" indent="0" algn="l" rtl="0">
              <a:lnSpc>
                <a:spcPct val="90000"/>
              </a:lnSpc>
              <a:spcBef>
                <a:spcPts val="0"/>
              </a:spcBef>
              <a:spcAft>
                <a:spcPts val="0"/>
              </a:spcAft>
              <a:buClr>
                <a:schemeClr val="dk1"/>
              </a:buClr>
              <a:buSzPts val="2160"/>
              <a:buFont typeface="Calibri"/>
              <a:buNone/>
            </a:pPr>
            <a:endParaRPr sz="433" b="1">
              <a:solidFill>
                <a:srgbClr val="9DBCB4"/>
              </a:solidFill>
            </a:endParaRPr>
          </a:p>
          <a:p>
            <a:pPr marL="0" lvl="0" indent="0" algn="l" rtl="0">
              <a:lnSpc>
                <a:spcPct val="90000"/>
              </a:lnSpc>
              <a:spcBef>
                <a:spcPts val="0"/>
              </a:spcBef>
              <a:spcAft>
                <a:spcPts val="0"/>
              </a:spcAft>
              <a:buClr>
                <a:schemeClr val="dk1"/>
              </a:buClr>
              <a:buSzPct val="85714"/>
              <a:buFont typeface="Calibri"/>
              <a:buNone/>
            </a:pPr>
            <a:r>
              <a:rPr lang="en-GB" sz="2800" b="1"/>
              <a:t>Discussion</a:t>
            </a:r>
            <a:endParaRPr sz="2800" b="1"/>
          </a:p>
          <a:p>
            <a:pPr marL="0" lvl="0" indent="0" algn="l" rtl="0">
              <a:lnSpc>
                <a:spcPct val="90000"/>
              </a:lnSpc>
              <a:spcBef>
                <a:spcPts val="0"/>
              </a:spcBef>
              <a:spcAft>
                <a:spcPts val="0"/>
              </a:spcAft>
              <a:buClr>
                <a:schemeClr val="dk1"/>
              </a:buClr>
              <a:buSzPct val="76595"/>
              <a:buFont typeface="Calibri"/>
              <a:buNone/>
            </a:pPr>
            <a:endParaRPr sz="3133" b="1"/>
          </a:p>
        </p:txBody>
      </p:sp>
      <p:sp>
        <p:nvSpPr>
          <p:cNvPr id="242" name="Google Shape;242;p40"/>
          <p:cNvSpPr txBox="1"/>
          <p:nvPr/>
        </p:nvSpPr>
        <p:spPr>
          <a:xfrm>
            <a:off x="4072725" y="1568600"/>
            <a:ext cx="4140300" cy="5694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endParaRPr sz="2500"/>
          </a:p>
        </p:txBody>
      </p:sp>
      <p:sp>
        <p:nvSpPr>
          <p:cNvPr id="243" name="Google Shape;243;p40"/>
          <p:cNvSpPr txBox="1"/>
          <p:nvPr/>
        </p:nvSpPr>
        <p:spPr>
          <a:xfrm>
            <a:off x="461250" y="1642400"/>
            <a:ext cx="8232300" cy="2123628"/>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t>After learning about what The Fred Hollows Foundation NZ has achieved, and are continuing to work towards, how do </a:t>
            </a:r>
            <a:r>
              <a:rPr lang="en-GB" sz="1800" b="1" dirty="0"/>
              <a:t>you</a:t>
            </a:r>
            <a:r>
              <a:rPr lang="en-GB" sz="1800" dirty="0"/>
              <a:t> think they are doing?</a:t>
            </a:r>
            <a:endParaRPr sz="1800" dirty="0"/>
          </a:p>
          <a:p>
            <a:pPr marL="457200" lvl="0" indent="0" algn="l" rtl="0">
              <a:spcBef>
                <a:spcPts val="0"/>
              </a:spcBef>
              <a:spcAft>
                <a:spcPts val="0"/>
              </a:spcAft>
              <a:buNone/>
            </a:pPr>
            <a:endParaRPr sz="1800" dirty="0"/>
          </a:p>
          <a:p>
            <a:pPr marL="457200" lvl="0" indent="-336550" algn="l" rtl="0">
              <a:spcBef>
                <a:spcPts val="0"/>
              </a:spcBef>
              <a:spcAft>
                <a:spcPts val="0"/>
              </a:spcAft>
              <a:buSzPts val="1700"/>
              <a:buChar char="●"/>
            </a:pPr>
            <a:r>
              <a:rPr lang="en-GB" sz="1800" dirty="0"/>
              <a:t>What makes this an effective social action?</a:t>
            </a:r>
            <a:endParaRPr sz="1800" dirty="0"/>
          </a:p>
          <a:p>
            <a:pPr marL="457200" lvl="0" indent="-336550" algn="l" rtl="0">
              <a:spcBef>
                <a:spcPts val="0"/>
              </a:spcBef>
              <a:spcAft>
                <a:spcPts val="0"/>
              </a:spcAft>
              <a:buSzPts val="1700"/>
              <a:buChar char="●"/>
            </a:pPr>
            <a:r>
              <a:rPr lang="en-GB" sz="1800" dirty="0"/>
              <a:t>What makes this a sustainable and ethical social action?</a:t>
            </a:r>
            <a:endParaRPr sz="1800" dirty="0"/>
          </a:p>
          <a:p>
            <a:pPr marL="457200" lvl="0" indent="0" algn="l" rtl="0">
              <a:spcBef>
                <a:spcPts val="0"/>
              </a:spcBef>
              <a:spcAft>
                <a:spcPts val="0"/>
              </a:spcAft>
              <a:buNone/>
            </a:pPr>
            <a:endParaRPr sz="1800" dirty="0"/>
          </a:p>
          <a:p>
            <a:pPr marL="457200" lvl="0" indent="0" algn="l" rtl="0">
              <a:spcBef>
                <a:spcPts val="0"/>
              </a:spcBef>
              <a:spcAft>
                <a:spcPts val="0"/>
              </a:spcAft>
              <a:buNone/>
            </a:pPr>
            <a:endParaRPr sz="1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pic>
        <p:nvPicPr>
          <p:cNvPr id="249" name="Google Shape;249;p41"/>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250" name="Google Shape;250;p41"/>
          <p:cNvSpPr txBox="1">
            <a:spLocks noGrp="1"/>
          </p:cNvSpPr>
          <p:nvPr>
            <p:ph type="title"/>
          </p:nvPr>
        </p:nvSpPr>
        <p:spPr>
          <a:xfrm>
            <a:off x="449800" y="741600"/>
            <a:ext cx="8118600" cy="7245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Review: Evaluating the impact of Social Action</a:t>
            </a:r>
            <a:endParaRPr sz="2400" b="1">
              <a:solidFill>
                <a:srgbClr val="9DBCB4"/>
              </a:solidFill>
            </a:endParaRPr>
          </a:p>
          <a:p>
            <a:pPr marL="0" lvl="0" indent="0" algn="l" rtl="0">
              <a:lnSpc>
                <a:spcPct val="90000"/>
              </a:lnSpc>
              <a:spcBef>
                <a:spcPts val="0"/>
              </a:spcBef>
              <a:spcAft>
                <a:spcPts val="0"/>
              </a:spcAft>
              <a:buClr>
                <a:schemeClr val="dk1"/>
              </a:buClr>
              <a:buSzPts val="2160"/>
              <a:buFont typeface="Calibri"/>
              <a:buNone/>
            </a:pPr>
            <a:endParaRPr sz="433" b="1">
              <a:solidFill>
                <a:srgbClr val="9DBCB4"/>
              </a:solidFill>
            </a:endParaRPr>
          </a:p>
          <a:p>
            <a:pPr marL="0" lvl="0" indent="0" algn="l" rtl="0">
              <a:lnSpc>
                <a:spcPct val="90000"/>
              </a:lnSpc>
              <a:spcBef>
                <a:spcPts val="0"/>
              </a:spcBef>
              <a:spcAft>
                <a:spcPts val="0"/>
              </a:spcAft>
              <a:buClr>
                <a:schemeClr val="dk1"/>
              </a:buClr>
              <a:buSzPts val="2160"/>
              <a:buFont typeface="Calibri"/>
              <a:buNone/>
            </a:pPr>
            <a:endParaRPr sz="433" b="1">
              <a:solidFill>
                <a:srgbClr val="9DBCB4"/>
              </a:solidFill>
            </a:endParaRPr>
          </a:p>
          <a:p>
            <a:pPr marL="0" lvl="0" indent="0" algn="l" rtl="0">
              <a:lnSpc>
                <a:spcPct val="90000"/>
              </a:lnSpc>
              <a:spcBef>
                <a:spcPts val="0"/>
              </a:spcBef>
              <a:spcAft>
                <a:spcPts val="0"/>
              </a:spcAft>
              <a:buClr>
                <a:schemeClr val="dk1"/>
              </a:buClr>
              <a:buSzPts val="2160"/>
              <a:buFont typeface="Calibri"/>
              <a:buNone/>
            </a:pPr>
            <a:endParaRPr sz="433" b="1">
              <a:solidFill>
                <a:srgbClr val="9DBCB4"/>
              </a:solidFill>
            </a:endParaRPr>
          </a:p>
          <a:p>
            <a:pPr marL="0" lvl="0" indent="0" algn="l" rtl="0">
              <a:lnSpc>
                <a:spcPct val="90000"/>
              </a:lnSpc>
              <a:spcBef>
                <a:spcPts val="0"/>
              </a:spcBef>
              <a:spcAft>
                <a:spcPts val="0"/>
              </a:spcAft>
              <a:buClr>
                <a:schemeClr val="dk1"/>
              </a:buClr>
              <a:buSzPct val="85714"/>
              <a:buFont typeface="Calibri"/>
              <a:buNone/>
            </a:pPr>
            <a:r>
              <a:rPr lang="en-GB" sz="2800" b="1"/>
              <a:t>Discussion</a:t>
            </a:r>
            <a:endParaRPr sz="2800" b="1"/>
          </a:p>
          <a:p>
            <a:pPr marL="0" lvl="0" indent="0" algn="l" rtl="0">
              <a:lnSpc>
                <a:spcPct val="90000"/>
              </a:lnSpc>
              <a:spcBef>
                <a:spcPts val="0"/>
              </a:spcBef>
              <a:spcAft>
                <a:spcPts val="0"/>
              </a:spcAft>
              <a:buClr>
                <a:schemeClr val="dk1"/>
              </a:buClr>
              <a:buSzPct val="89256"/>
              <a:buFont typeface="Calibri"/>
              <a:buNone/>
            </a:pPr>
            <a:endParaRPr sz="2688" b="1"/>
          </a:p>
        </p:txBody>
      </p:sp>
      <p:sp>
        <p:nvSpPr>
          <p:cNvPr id="251" name="Google Shape;251;p41"/>
          <p:cNvSpPr txBox="1"/>
          <p:nvPr/>
        </p:nvSpPr>
        <p:spPr>
          <a:xfrm>
            <a:off x="4072725" y="1568600"/>
            <a:ext cx="4140300" cy="5694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endParaRPr sz="2500"/>
          </a:p>
        </p:txBody>
      </p:sp>
      <p:sp>
        <p:nvSpPr>
          <p:cNvPr id="252" name="Google Shape;252;p41"/>
          <p:cNvSpPr txBox="1"/>
          <p:nvPr/>
        </p:nvSpPr>
        <p:spPr>
          <a:xfrm>
            <a:off x="462050" y="1466100"/>
            <a:ext cx="8232300" cy="1908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700"/>
              <a:t>What are the disadvantages to this approach being taken? What ways do you think their work could be improved? Are there other solutions? </a:t>
            </a:r>
            <a:endParaRPr sz="1700"/>
          </a:p>
          <a:p>
            <a:pPr marL="0" lvl="0" indent="0" algn="l" rtl="0">
              <a:spcBef>
                <a:spcPts val="0"/>
              </a:spcBef>
              <a:spcAft>
                <a:spcPts val="0"/>
              </a:spcAft>
              <a:buNone/>
            </a:pPr>
            <a:endParaRPr sz="1000"/>
          </a:p>
          <a:p>
            <a:pPr marL="0" lvl="0" indent="0" algn="l" rtl="0">
              <a:spcBef>
                <a:spcPts val="0"/>
              </a:spcBef>
              <a:spcAft>
                <a:spcPts val="0"/>
              </a:spcAft>
              <a:buNone/>
            </a:pPr>
            <a:r>
              <a:rPr lang="en-GB" sz="1700"/>
              <a:t>Create a pros and cons chart to step through alternative solutions. </a:t>
            </a:r>
            <a:endParaRPr sz="1700"/>
          </a:p>
          <a:p>
            <a:pPr marL="0" lvl="0" indent="0" algn="l" rtl="0">
              <a:spcBef>
                <a:spcPts val="0"/>
              </a:spcBef>
              <a:spcAft>
                <a:spcPts val="0"/>
              </a:spcAft>
              <a:buNone/>
            </a:pPr>
            <a:endParaRPr sz="1700"/>
          </a:p>
          <a:p>
            <a:pPr marL="0" lvl="0" indent="0" algn="l" rtl="0">
              <a:spcBef>
                <a:spcPts val="0"/>
              </a:spcBef>
              <a:spcAft>
                <a:spcPts val="0"/>
              </a:spcAft>
              <a:buNone/>
            </a:pPr>
            <a:endParaRPr sz="1700"/>
          </a:p>
          <a:p>
            <a:pPr marL="457200" lvl="0" indent="0" algn="l" rtl="0">
              <a:spcBef>
                <a:spcPts val="0"/>
              </a:spcBef>
              <a:spcAft>
                <a:spcPts val="0"/>
              </a:spcAft>
              <a:buNone/>
            </a:pPr>
            <a:endParaRPr sz="1700"/>
          </a:p>
        </p:txBody>
      </p:sp>
      <p:graphicFrame>
        <p:nvGraphicFramePr>
          <p:cNvPr id="253" name="Google Shape;253;p41"/>
          <p:cNvGraphicFramePr/>
          <p:nvPr/>
        </p:nvGraphicFramePr>
        <p:xfrm>
          <a:off x="588000" y="2869550"/>
          <a:ext cx="7980400" cy="1626825"/>
        </p:xfrm>
        <a:graphic>
          <a:graphicData uri="http://schemas.openxmlformats.org/drawingml/2006/table">
            <a:tbl>
              <a:tblPr>
                <a:noFill/>
                <a:tableStyleId>{5448AB2A-2C96-49BD-9321-0155DBEA3BBE}</a:tableStyleId>
              </a:tblPr>
              <a:tblGrid>
                <a:gridCol w="1347000">
                  <a:extLst>
                    <a:ext uri="{9D8B030D-6E8A-4147-A177-3AD203B41FA5}">
                      <a16:colId xmlns:a16="http://schemas.microsoft.com/office/drawing/2014/main" val="20000"/>
                    </a:ext>
                  </a:extLst>
                </a:gridCol>
                <a:gridCol w="3376400">
                  <a:extLst>
                    <a:ext uri="{9D8B030D-6E8A-4147-A177-3AD203B41FA5}">
                      <a16:colId xmlns:a16="http://schemas.microsoft.com/office/drawing/2014/main" val="20001"/>
                    </a:ext>
                  </a:extLst>
                </a:gridCol>
                <a:gridCol w="3257000">
                  <a:extLst>
                    <a:ext uri="{9D8B030D-6E8A-4147-A177-3AD203B41FA5}">
                      <a16:colId xmlns:a16="http://schemas.microsoft.com/office/drawing/2014/main" val="20002"/>
                    </a:ext>
                  </a:extLst>
                </a:gridCol>
              </a:tblGrid>
              <a:tr h="399025">
                <a:tc>
                  <a:txBody>
                    <a:bodyPr/>
                    <a:lstStyle/>
                    <a:p>
                      <a:pPr marL="0" lvl="0" indent="0" algn="ctr" rtl="0">
                        <a:spcBef>
                          <a:spcPts val="0"/>
                        </a:spcBef>
                        <a:spcAft>
                          <a:spcPts val="0"/>
                        </a:spcAft>
                        <a:buNone/>
                      </a:pPr>
                      <a:r>
                        <a:rPr lang="en-GB" b="1">
                          <a:solidFill>
                            <a:schemeClr val="lt1"/>
                          </a:solidFill>
                        </a:rPr>
                        <a:t>Solution</a:t>
                      </a:r>
                      <a:endParaRPr b="1">
                        <a:solidFill>
                          <a:schemeClr val="lt1"/>
                        </a:solidFill>
                      </a:endParaRPr>
                    </a:p>
                  </a:txBody>
                  <a:tcPr marL="91425" marR="91425" marT="91425" marB="91425">
                    <a:solidFill>
                      <a:srgbClr val="EE6C3A"/>
                    </a:solidFill>
                  </a:tcPr>
                </a:tc>
                <a:tc>
                  <a:txBody>
                    <a:bodyPr/>
                    <a:lstStyle/>
                    <a:p>
                      <a:pPr marL="0" lvl="0" indent="0" algn="ctr" rtl="0">
                        <a:spcBef>
                          <a:spcPts val="0"/>
                        </a:spcBef>
                        <a:spcAft>
                          <a:spcPts val="0"/>
                        </a:spcAft>
                        <a:buNone/>
                      </a:pPr>
                      <a:r>
                        <a:rPr lang="en-GB" b="1">
                          <a:solidFill>
                            <a:schemeClr val="lt1"/>
                          </a:solidFill>
                        </a:rPr>
                        <a:t>Advantages of solution</a:t>
                      </a:r>
                      <a:endParaRPr b="1">
                        <a:solidFill>
                          <a:schemeClr val="lt1"/>
                        </a:solidFill>
                      </a:endParaRPr>
                    </a:p>
                  </a:txBody>
                  <a:tcPr marL="91425" marR="91425" marT="91425" marB="91425">
                    <a:solidFill>
                      <a:srgbClr val="EE6C3A"/>
                    </a:solidFill>
                  </a:tcPr>
                </a:tc>
                <a:tc>
                  <a:txBody>
                    <a:bodyPr/>
                    <a:lstStyle/>
                    <a:p>
                      <a:pPr marL="0" lvl="0" indent="0" algn="ctr" rtl="0">
                        <a:spcBef>
                          <a:spcPts val="0"/>
                        </a:spcBef>
                        <a:spcAft>
                          <a:spcPts val="0"/>
                        </a:spcAft>
                        <a:buNone/>
                      </a:pPr>
                      <a:r>
                        <a:rPr lang="en-GB" b="1">
                          <a:solidFill>
                            <a:schemeClr val="lt1"/>
                          </a:solidFill>
                        </a:rPr>
                        <a:t>Disadvantages of solution</a:t>
                      </a:r>
                      <a:endParaRPr b="1">
                        <a:solidFill>
                          <a:schemeClr val="lt1"/>
                        </a:solidFill>
                      </a:endParaRPr>
                    </a:p>
                  </a:txBody>
                  <a:tcPr marL="91425" marR="91425" marT="91425" marB="91425">
                    <a:solidFill>
                      <a:srgbClr val="EE6C3A"/>
                    </a:solidFill>
                  </a:tcPr>
                </a:tc>
                <a:extLst>
                  <a:ext uri="{0D108BD9-81ED-4DB2-BD59-A6C34878D82A}">
                    <a16:rowId xmlns:a16="http://schemas.microsoft.com/office/drawing/2014/main" val="10000"/>
                  </a:ext>
                </a:extLst>
              </a:tr>
              <a:tr h="613900">
                <a:tc>
                  <a:txBody>
                    <a:bodyPr/>
                    <a:lstStyle/>
                    <a:p>
                      <a:pPr marL="0" lvl="0" indent="0" algn="l" rtl="0">
                        <a:spcBef>
                          <a:spcPts val="0"/>
                        </a:spcBef>
                        <a:spcAft>
                          <a:spcPts val="0"/>
                        </a:spcAft>
                        <a:buNone/>
                      </a:pPr>
                      <a:endParaRPr/>
                    </a:p>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extLst>
                  <a:ext uri="{0D108BD9-81ED-4DB2-BD59-A6C34878D82A}">
                    <a16:rowId xmlns:a16="http://schemas.microsoft.com/office/drawing/2014/main" val="10001"/>
                  </a:ext>
                </a:extLst>
              </a:tr>
              <a:tr h="613900">
                <a:tc>
                  <a:txBody>
                    <a:bodyPr/>
                    <a:lstStyle/>
                    <a:p>
                      <a:pPr marL="0" lvl="0" indent="0" algn="l" rtl="0">
                        <a:spcBef>
                          <a:spcPts val="0"/>
                        </a:spcBef>
                        <a:spcAft>
                          <a:spcPts val="0"/>
                        </a:spcAft>
                        <a:buNone/>
                      </a:pPr>
                      <a:endParaRPr/>
                    </a:p>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extLst>
                  <a:ext uri="{0D108BD9-81ED-4DB2-BD59-A6C34878D82A}">
                    <a16:rowId xmlns:a16="http://schemas.microsoft.com/office/drawing/2014/main" val="10002"/>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42"/>
          <p:cNvSpPr txBox="1"/>
          <p:nvPr/>
        </p:nvSpPr>
        <p:spPr>
          <a:xfrm>
            <a:off x="503400" y="434700"/>
            <a:ext cx="8193000" cy="4513800"/>
          </a:xfrm>
          <a:prstGeom prst="rect">
            <a:avLst/>
          </a:prstGeom>
          <a:noFill/>
          <a:ln>
            <a:noFill/>
          </a:ln>
        </p:spPr>
        <p:txBody>
          <a:bodyPr spcFirstLastPara="1" wrap="square" lIns="91425" tIns="91425" rIns="91425" bIns="91425" anchor="t" anchorCtr="0">
            <a:spAutoFit/>
          </a:bodyPr>
          <a:lstStyle/>
          <a:p>
            <a:pPr marL="0" lvl="0" indent="0" algn="l" rtl="0">
              <a:lnSpc>
                <a:spcPct val="107000"/>
              </a:lnSpc>
              <a:spcBef>
                <a:spcPts val="0"/>
              </a:spcBef>
              <a:spcAft>
                <a:spcPts val="0"/>
              </a:spcAft>
              <a:buNone/>
            </a:pPr>
            <a:r>
              <a:rPr lang="en-GB" sz="5000" b="1">
                <a:solidFill>
                  <a:srgbClr val="F07800"/>
                </a:solidFill>
                <a:highlight>
                  <a:srgbClr val="EDEBE9"/>
                </a:highlight>
                <a:latin typeface="Proxima Nova"/>
                <a:ea typeface="Proxima Nova"/>
                <a:cs typeface="Proxima Nova"/>
                <a:sym typeface="Proxima Nova"/>
              </a:rPr>
              <a:t>“Good eye service is the right of everybody, </a:t>
            </a:r>
            <a:endParaRPr sz="5000" b="1">
              <a:solidFill>
                <a:srgbClr val="F07800"/>
              </a:solidFill>
              <a:highlight>
                <a:srgbClr val="EDEBE9"/>
              </a:highlight>
              <a:latin typeface="Proxima Nova"/>
              <a:ea typeface="Proxima Nova"/>
              <a:cs typeface="Proxima Nova"/>
              <a:sym typeface="Proxima Nova"/>
            </a:endParaRPr>
          </a:p>
          <a:p>
            <a:pPr marL="0" lvl="0" indent="0" algn="l" rtl="0">
              <a:lnSpc>
                <a:spcPct val="107000"/>
              </a:lnSpc>
              <a:spcBef>
                <a:spcPts val="800"/>
              </a:spcBef>
              <a:spcAft>
                <a:spcPts val="0"/>
              </a:spcAft>
              <a:buNone/>
            </a:pPr>
            <a:r>
              <a:rPr lang="en-GB" sz="5000" b="1">
                <a:solidFill>
                  <a:srgbClr val="F07800"/>
                </a:solidFill>
                <a:highlight>
                  <a:srgbClr val="EDEBE9"/>
                </a:highlight>
                <a:latin typeface="Proxima Nova"/>
                <a:ea typeface="Proxima Nova"/>
                <a:cs typeface="Proxima Nova"/>
                <a:sym typeface="Proxima Nova"/>
              </a:rPr>
              <a:t>not just the wealthy who can afford it.”</a:t>
            </a:r>
            <a:endParaRPr sz="5000" b="1">
              <a:solidFill>
                <a:srgbClr val="F07800"/>
              </a:solidFill>
              <a:highlight>
                <a:srgbClr val="EDEBE9"/>
              </a:highlight>
              <a:latin typeface="Proxima Nova"/>
              <a:ea typeface="Proxima Nova"/>
              <a:cs typeface="Proxima Nova"/>
              <a:sym typeface="Proxima Nova"/>
            </a:endParaRPr>
          </a:p>
          <a:p>
            <a:pPr marL="0" lvl="0" indent="0" algn="l" rtl="0">
              <a:lnSpc>
                <a:spcPct val="107000"/>
              </a:lnSpc>
              <a:spcBef>
                <a:spcPts val="800"/>
              </a:spcBef>
              <a:spcAft>
                <a:spcPts val="0"/>
              </a:spcAft>
              <a:buNone/>
            </a:pPr>
            <a:endParaRPr sz="1800">
              <a:solidFill>
                <a:srgbClr val="F07800"/>
              </a:solidFill>
              <a:latin typeface="Proxima Nova"/>
              <a:ea typeface="Proxima Nova"/>
              <a:cs typeface="Proxima Nova"/>
              <a:sym typeface="Proxima Nova"/>
            </a:endParaRPr>
          </a:p>
          <a:p>
            <a:pPr marL="0" lvl="0" indent="0" algn="l" rtl="0">
              <a:lnSpc>
                <a:spcPct val="107000"/>
              </a:lnSpc>
              <a:spcBef>
                <a:spcPts val="800"/>
              </a:spcBef>
              <a:spcAft>
                <a:spcPts val="800"/>
              </a:spcAft>
              <a:buNone/>
            </a:pPr>
            <a:r>
              <a:rPr lang="en-GB" sz="2800">
                <a:solidFill>
                  <a:srgbClr val="F07800"/>
                </a:solidFill>
                <a:latin typeface="Proxima Nova"/>
                <a:ea typeface="Proxima Nova"/>
                <a:cs typeface="Proxima Nova"/>
                <a:sym typeface="Proxima Nova"/>
              </a:rPr>
              <a:t>Professor Fred Hollows</a:t>
            </a:r>
            <a:endParaRPr sz="2800">
              <a:solidFill>
                <a:srgbClr val="F07800"/>
              </a:solidFill>
              <a:latin typeface="Proxima Nova"/>
              <a:ea typeface="Proxima Nova"/>
              <a:cs typeface="Proxima Nova"/>
              <a:sym typeface="Proxima Nov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7"/>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24" name="Google Shape;124;p27"/>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25" name="Google Shape;125;p27"/>
          <p:cNvSpPr txBox="1">
            <a:spLocks noGrp="1"/>
          </p:cNvSpPr>
          <p:nvPr>
            <p:ph type="title"/>
          </p:nvPr>
        </p:nvSpPr>
        <p:spPr>
          <a:xfrm>
            <a:off x="476250" y="674800"/>
            <a:ext cx="8118600" cy="7245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90000"/>
              </a:lnSpc>
              <a:spcBef>
                <a:spcPts val="0"/>
              </a:spcBef>
              <a:spcAft>
                <a:spcPts val="0"/>
              </a:spcAft>
              <a:buClr>
                <a:schemeClr val="dk1"/>
              </a:buClr>
              <a:buSzPct val="104854"/>
              <a:buFont typeface="Calibri"/>
              <a:buNone/>
            </a:pPr>
            <a:r>
              <a:rPr lang="en-GB" sz="2250" b="1" dirty="0">
                <a:solidFill>
                  <a:srgbClr val="9DBCB4"/>
                </a:solidFill>
              </a:rPr>
              <a:t>Case Study</a:t>
            </a:r>
            <a:endParaRPr sz="2250" b="1" dirty="0">
              <a:solidFill>
                <a:srgbClr val="9DBCB4"/>
              </a:solidFill>
            </a:endParaRPr>
          </a:p>
          <a:p>
            <a:pPr marL="0" lvl="0" indent="0" algn="l" rtl="0">
              <a:lnSpc>
                <a:spcPct val="90000"/>
              </a:lnSpc>
              <a:spcBef>
                <a:spcPts val="0"/>
              </a:spcBef>
              <a:spcAft>
                <a:spcPts val="0"/>
              </a:spcAft>
              <a:buClr>
                <a:schemeClr val="dk1"/>
              </a:buClr>
              <a:buSzPts val="2160"/>
              <a:buFont typeface="Calibri"/>
              <a:buNone/>
            </a:pPr>
            <a:endParaRPr sz="100" b="1">
              <a:solidFill>
                <a:srgbClr val="9DBCB4"/>
              </a:solidFill>
            </a:endParaRPr>
          </a:p>
          <a:p>
            <a:pPr>
              <a:buSzPct val="89256"/>
            </a:pPr>
            <a:r>
              <a:rPr lang="en-GB" sz="2650" b="1" dirty="0"/>
              <a:t>Making Change in Papua New Guinea (PNG)</a:t>
            </a:r>
            <a:endParaRPr sz="2688" b="1" dirty="0"/>
          </a:p>
          <a:p>
            <a:pPr marL="0" lvl="0" indent="0" algn="l" rtl="0">
              <a:lnSpc>
                <a:spcPct val="90000"/>
              </a:lnSpc>
              <a:spcBef>
                <a:spcPts val="0"/>
              </a:spcBef>
              <a:spcAft>
                <a:spcPts val="0"/>
              </a:spcAft>
              <a:buClr>
                <a:schemeClr val="dk1"/>
              </a:buClr>
              <a:buSzPct val="76595"/>
              <a:buFont typeface="Calibri"/>
              <a:buNone/>
            </a:pPr>
            <a:endParaRPr sz="3133" b="1"/>
          </a:p>
        </p:txBody>
      </p:sp>
      <p:sp>
        <p:nvSpPr>
          <p:cNvPr id="126" name="Google Shape;126;p27"/>
          <p:cNvSpPr txBox="1"/>
          <p:nvPr/>
        </p:nvSpPr>
        <p:spPr>
          <a:xfrm>
            <a:off x="4072725" y="1568600"/>
            <a:ext cx="4140300" cy="5694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endParaRPr sz="2500"/>
          </a:p>
        </p:txBody>
      </p:sp>
      <p:sp>
        <p:nvSpPr>
          <p:cNvPr id="127" name="Google Shape;127;p27"/>
          <p:cNvSpPr txBox="1"/>
          <p:nvPr/>
        </p:nvSpPr>
        <p:spPr>
          <a:xfrm>
            <a:off x="482988" y="1399300"/>
            <a:ext cx="8188800" cy="306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700" dirty="0">
                <a:solidFill>
                  <a:schemeClr val="dk1"/>
                </a:solidFill>
              </a:rPr>
              <a:t>Papua New Guinea is a beautiful and diverse country with active volcanoes, dense rainforest, unspoiled beaches, and coral reefs.</a:t>
            </a:r>
            <a:endParaRPr sz="1700" dirty="0">
              <a:solidFill>
                <a:schemeClr val="dk1"/>
              </a:solidFill>
            </a:endParaRPr>
          </a:p>
          <a:p>
            <a:pPr marL="0" lvl="0" indent="0" algn="l" rtl="0">
              <a:spcBef>
                <a:spcPts val="0"/>
              </a:spcBef>
              <a:spcAft>
                <a:spcPts val="0"/>
              </a:spcAft>
              <a:buNone/>
            </a:pPr>
            <a:endParaRPr sz="1700" dirty="0">
              <a:solidFill>
                <a:schemeClr val="dk1"/>
              </a:solidFill>
            </a:endParaRPr>
          </a:p>
          <a:p>
            <a:pPr marL="0" lvl="0" indent="0" algn="l" rtl="0">
              <a:spcBef>
                <a:spcPts val="0"/>
              </a:spcBef>
              <a:spcAft>
                <a:spcPts val="0"/>
              </a:spcAft>
              <a:buNone/>
            </a:pPr>
            <a:r>
              <a:rPr lang="en-GB" sz="1700" dirty="0">
                <a:solidFill>
                  <a:schemeClr val="dk1"/>
                </a:solidFill>
              </a:rPr>
              <a:t>Out of over nine million people, around eight million live in traditional indigenous communities scattered across diverse and remote terrain. </a:t>
            </a:r>
            <a:endParaRPr sz="1700" dirty="0">
              <a:solidFill>
                <a:schemeClr val="dk1"/>
              </a:solidFill>
            </a:endParaRPr>
          </a:p>
          <a:p>
            <a:pPr marL="0" lvl="0" indent="0" algn="l" rtl="0">
              <a:spcBef>
                <a:spcPts val="0"/>
              </a:spcBef>
              <a:spcAft>
                <a:spcPts val="0"/>
              </a:spcAft>
              <a:buNone/>
            </a:pPr>
            <a:endParaRPr sz="1700" dirty="0">
              <a:solidFill>
                <a:schemeClr val="dk1"/>
              </a:solidFill>
            </a:endParaRPr>
          </a:p>
          <a:p>
            <a:pPr marL="0" lvl="0" indent="0" algn="l" rtl="0">
              <a:spcBef>
                <a:spcPts val="0"/>
              </a:spcBef>
              <a:spcAft>
                <a:spcPts val="0"/>
              </a:spcAft>
              <a:buNone/>
            </a:pPr>
            <a:r>
              <a:rPr lang="en-GB" sz="1700" dirty="0">
                <a:solidFill>
                  <a:schemeClr val="dk1"/>
                </a:solidFill>
              </a:rPr>
              <a:t>Tribal conflict is common and travelling to access essential services can be dangerous. </a:t>
            </a:r>
            <a:endParaRPr sz="1700" dirty="0">
              <a:solidFill>
                <a:schemeClr val="dk1"/>
              </a:solidFill>
            </a:endParaRPr>
          </a:p>
          <a:p>
            <a:pPr marL="0" lvl="0" indent="0" algn="l" rtl="0">
              <a:spcBef>
                <a:spcPts val="0"/>
              </a:spcBef>
              <a:spcAft>
                <a:spcPts val="0"/>
              </a:spcAft>
              <a:buNone/>
            </a:pPr>
            <a:endParaRPr sz="1700" dirty="0">
              <a:solidFill>
                <a:schemeClr val="dk1"/>
              </a:solidFill>
            </a:endParaRPr>
          </a:p>
          <a:p>
            <a:pPr marL="0" lvl="0" indent="0" algn="l" rtl="0">
              <a:spcBef>
                <a:spcPts val="0"/>
              </a:spcBef>
              <a:spcAft>
                <a:spcPts val="0"/>
              </a:spcAft>
              <a:buNone/>
            </a:pPr>
            <a:r>
              <a:rPr lang="en-GB" sz="1700" dirty="0">
                <a:solidFill>
                  <a:schemeClr val="dk1"/>
                </a:solidFill>
              </a:rPr>
              <a:t>Barriers to healthcare include cost, location and a lack of awareness of </a:t>
            </a:r>
            <a:br>
              <a:rPr lang="en-GB" sz="1700" dirty="0">
                <a:solidFill>
                  <a:schemeClr val="dk1"/>
                </a:solidFill>
              </a:rPr>
            </a:br>
            <a:r>
              <a:rPr lang="en-GB" sz="1700" dirty="0">
                <a:solidFill>
                  <a:schemeClr val="dk1"/>
                </a:solidFill>
              </a:rPr>
              <a:t>the services available. </a:t>
            </a:r>
            <a:endParaRPr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28"/>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34" name="Google Shape;134;p28"/>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35" name="Google Shape;135;p28"/>
          <p:cNvSpPr txBox="1">
            <a:spLocks noGrp="1"/>
          </p:cNvSpPr>
          <p:nvPr>
            <p:ph type="title"/>
          </p:nvPr>
        </p:nvSpPr>
        <p:spPr>
          <a:xfrm>
            <a:off x="449800" y="741600"/>
            <a:ext cx="8118600" cy="7245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Starter: </a:t>
            </a:r>
            <a:endParaRPr sz="433" b="1">
              <a:solidFill>
                <a:srgbClr val="9DBCB4"/>
              </a:solidFill>
            </a:endParaRPr>
          </a:p>
          <a:p>
            <a:pPr marL="0" lvl="0" indent="0" algn="l" rtl="0">
              <a:lnSpc>
                <a:spcPct val="90000"/>
              </a:lnSpc>
              <a:spcBef>
                <a:spcPts val="0"/>
              </a:spcBef>
              <a:spcAft>
                <a:spcPts val="0"/>
              </a:spcAft>
              <a:buClr>
                <a:schemeClr val="dk1"/>
              </a:buClr>
              <a:buSzPts val="2160"/>
              <a:buFont typeface="Calibri"/>
              <a:buNone/>
            </a:pPr>
            <a:endParaRPr sz="433" b="1">
              <a:solidFill>
                <a:srgbClr val="9DBCB4"/>
              </a:solidFill>
            </a:endParaRPr>
          </a:p>
          <a:p>
            <a:pPr marL="0" lvl="0" indent="0" algn="l" rtl="0">
              <a:lnSpc>
                <a:spcPct val="90000"/>
              </a:lnSpc>
              <a:spcBef>
                <a:spcPts val="0"/>
              </a:spcBef>
              <a:spcAft>
                <a:spcPts val="0"/>
              </a:spcAft>
              <a:buClr>
                <a:schemeClr val="dk1"/>
              </a:buClr>
              <a:buSzPct val="79411"/>
              <a:buFont typeface="Calibri"/>
              <a:buNone/>
            </a:pPr>
            <a:r>
              <a:rPr lang="en-GB" sz="3022" b="1"/>
              <a:t>Social Action in PNG</a:t>
            </a:r>
            <a:endParaRPr sz="3022" b="1"/>
          </a:p>
          <a:p>
            <a:pPr marL="0" lvl="0" indent="0" algn="l" rtl="0">
              <a:lnSpc>
                <a:spcPct val="90000"/>
              </a:lnSpc>
              <a:spcBef>
                <a:spcPts val="0"/>
              </a:spcBef>
              <a:spcAft>
                <a:spcPts val="0"/>
              </a:spcAft>
              <a:buClr>
                <a:schemeClr val="dk1"/>
              </a:buClr>
              <a:buSzPct val="76595"/>
              <a:buFont typeface="Calibri"/>
              <a:buNone/>
            </a:pPr>
            <a:endParaRPr sz="3133" b="1"/>
          </a:p>
        </p:txBody>
      </p:sp>
      <p:sp>
        <p:nvSpPr>
          <p:cNvPr id="136" name="Google Shape;136;p28"/>
          <p:cNvSpPr txBox="1"/>
          <p:nvPr/>
        </p:nvSpPr>
        <p:spPr>
          <a:xfrm>
            <a:off x="1869425" y="1731025"/>
            <a:ext cx="6699000" cy="2647500"/>
          </a:xfrm>
          <a:prstGeom prst="rect">
            <a:avLst/>
          </a:prstGeom>
          <a:noFill/>
          <a:ln>
            <a:noFill/>
          </a:ln>
        </p:spPr>
        <p:txBody>
          <a:bodyPr spcFirstLastPara="1" wrap="square" lIns="91425" tIns="91425" rIns="91425" bIns="91425" anchor="t" anchorCtr="0">
            <a:spAutoFit/>
          </a:bodyPr>
          <a:lstStyle/>
          <a:p>
            <a:r>
              <a:rPr lang="en-GB" sz="2000" dirty="0"/>
              <a:t>Let’s explore and evaluate the work being done by The Fred Hollows Foundation NZ in Papua New Guinea to assist the community in addressing avoidable blindness. </a:t>
            </a:r>
            <a:endParaRPr sz="2000" dirty="0"/>
          </a:p>
          <a:p>
            <a:pPr marL="0" lvl="0" indent="0" algn="l" rtl="0">
              <a:spcBef>
                <a:spcPts val="0"/>
              </a:spcBef>
              <a:spcAft>
                <a:spcPts val="0"/>
              </a:spcAft>
              <a:buNone/>
            </a:pPr>
            <a:endParaRPr sz="2000" dirty="0"/>
          </a:p>
          <a:p>
            <a:pPr marL="0" lvl="0" indent="0" algn="l" rtl="0">
              <a:spcBef>
                <a:spcPts val="0"/>
              </a:spcBef>
              <a:spcAft>
                <a:spcPts val="0"/>
              </a:spcAft>
              <a:buNone/>
            </a:pPr>
            <a:r>
              <a:rPr lang="en-GB" sz="2000" b="1" dirty="0"/>
              <a:t>Task: </a:t>
            </a:r>
            <a:r>
              <a:rPr lang="en-GB" sz="2000" dirty="0"/>
              <a:t>Create a Know, Wonder, Learn chart </a:t>
            </a:r>
            <a:endParaRPr sz="2000" dirty="0"/>
          </a:p>
          <a:p>
            <a:pPr marL="0" lvl="0" indent="0" algn="l" rtl="0">
              <a:spcBef>
                <a:spcPts val="0"/>
              </a:spcBef>
              <a:spcAft>
                <a:spcPts val="0"/>
              </a:spcAft>
              <a:buNone/>
            </a:pPr>
            <a:endParaRPr sz="2000" dirty="0"/>
          </a:p>
          <a:p>
            <a:pPr marL="457200" lvl="0" indent="0" algn="l" rtl="0">
              <a:spcBef>
                <a:spcPts val="0"/>
              </a:spcBef>
              <a:spcAft>
                <a:spcPts val="0"/>
              </a:spcAft>
              <a:buNone/>
            </a:pPr>
            <a:endParaRPr sz="2000" dirty="0"/>
          </a:p>
          <a:p>
            <a:pPr marL="0" lvl="0" indent="0" algn="l" rtl="0">
              <a:spcBef>
                <a:spcPts val="0"/>
              </a:spcBef>
              <a:spcAft>
                <a:spcPts val="0"/>
              </a:spcAft>
              <a:buNone/>
            </a:pPr>
            <a:endParaRPr sz="2000" dirty="0"/>
          </a:p>
        </p:txBody>
      </p:sp>
      <p:pic>
        <p:nvPicPr>
          <p:cNvPr id="137" name="Google Shape;137;p28"/>
          <p:cNvPicPr preferRelativeResize="0"/>
          <p:nvPr/>
        </p:nvPicPr>
        <p:blipFill>
          <a:blip r:embed="rId4">
            <a:alphaModFix/>
          </a:blip>
          <a:stretch>
            <a:fillRect/>
          </a:stretch>
        </p:blipFill>
        <p:spPr>
          <a:xfrm>
            <a:off x="581025" y="1954705"/>
            <a:ext cx="1288401" cy="123408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29"/>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44" name="Google Shape;144;p29"/>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45" name="Google Shape;145;p29"/>
          <p:cNvSpPr txBox="1">
            <a:spLocks noGrp="1"/>
          </p:cNvSpPr>
          <p:nvPr>
            <p:ph type="title"/>
          </p:nvPr>
        </p:nvSpPr>
        <p:spPr>
          <a:xfrm>
            <a:off x="449800" y="965341"/>
            <a:ext cx="8118600" cy="7245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GB" sz="2400" b="1" dirty="0">
                <a:solidFill>
                  <a:srgbClr val="9DBCB4"/>
                </a:solidFill>
              </a:rPr>
              <a:t>Activity 1: Evaluating the impact of Social Action</a:t>
            </a:r>
            <a:endParaRPr sz="2400" b="1" dirty="0">
              <a:solidFill>
                <a:srgbClr val="9DBCB4"/>
              </a:solidFill>
            </a:endParaRPr>
          </a:p>
          <a:p>
            <a:pPr marL="0" lvl="0" indent="0" algn="l" rtl="0">
              <a:lnSpc>
                <a:spcPct val="90000"/>
              </a:lnSpc>
              <a:spcBef>
                <a:spcPts val="0"/>
              </a:spcBef>
              <a:spcAft>
                <a:spcPts val="0"/>
              </a:spcAft>
              <a:buClr>
                <a:schemeClr val="dk1"/>
              </a:buClr>
              <a:buSzPts val="2160"/>
              <a:buFont typeface="Calibri"/>
              <a:buNone/>
            </a:pPr>
            <a:endParaRPr sz="433" b="1" dirty="0">
              <a:solidFill>
                <a:srgbClr val="9DBCB4"/>
              </a:solidFill>
            </a:endParaRPr>
          </a:p>
          <a:p>
            <a:pPr marL="0" lvl="0" indent="0" algn="l" rtl="0">
              <a:lnSpc>
                <a:spcPct val="90000"/>
              </a:lnSpc>
              <a:spcBef>
                <a:spcPts val="0"/>
              </a:spcBef>
              <a:spcAft>
                <a:spcPts val="0"/>
              </a:spcAft>
              <a:buClr>
                <a:schemeClr val="dk1"/>
              </a:buClr>
              <a:buSzPts val="2160"/>
              <a:buFont typeface="Calibri"/>
              <a:buNone/>
            </a:pPr>
            <a:endParaRPr sz="433" b="1" dirty="0">
              <a:solidFill>
                <a:srgbClr val="9DBCB4"/>
              </a:solidFill>
            </a:endParaRPr>
          </a:p>
          <a:p>
            <a:pPr marL="0" lvl="0" indent="0" algn="l" rtl="0">
              <a:lnSpc>
                <a:spcPct val="90000"/>
              </a:lnSpc>
              <a:spcBef>
                <a:spcPts val="0"/>
              </a:spcBef>
              <a:spcAft>
                <a:spcPts val="0"/>
              </a:spcAft>
              <a:buClr>
                <a:schemeClr val="dk1"/>
              </a:buClr>
              <a:buSzPts val="2160"/>
              <a:buFont typeface="Calibri"/>
              <a:buNone/>
            </a:pPr>
            <a:endParaRPr sz="433" b="1" dirty="0">
              <a:solidFill>
                <a:srgbClr val="9DBCB4"/>
              </a:solidFill>
            </a:endParaRPr>
          </a:p>
          <a:p>
            <a:pPr marL="0" lvl="0" indent="0" algn="l" rtl="0">
              <a:lnSpc>
                <a:spcPct val="90000"/>
              </a:lnSpc>
              <a:spcBef>
                <a:spcPts val="0"/>
              </a:spcBef>
              <a:spcAft>
                <a:spcPts val="0"/>
              </a:spcAft>
              <a:buClr>
                <a:schemeClr val="dk1"/>
              </a:buClr>
              <a:buSzPct val="85714"/>
              <a:buFont typeface="Calibri"/>
              <a:buNone/>
            </a:pPr>
            <a:r>
              <a:rPr lang="en-GB" sz="2800" b="1" dirty="0"/>
              <a:t>Why does </a:t>
            </a:r>
            <a:r>
              <a:rPr lang="en-GB" b="1" dirty="0"/>
              <a:t>The</a:t>
            </a:r>
            <a:r>
              <a:rPr lang="en-GB" sz="2800" b="1" dirty="0"/>
              <a:t> Fred Hollows Foundation NZ work here?</a:t>
            </a:r>
            <a:endParaRPr sz="2800" b="1" dirty="0"/>
          </a:p>
          <a:p>
            <a:pPr marL="0" lvl="0" indent="0" algn="l" rtl="0">
              <a:lnSpc>
                <a:spcPct val="90000"/>
              </a:lnSpc>
              <a:spcBef>
                <a:spcPts val="0"/>
              </a:spcBef>
              <a:spcAft>
                <a:spcPts val="0"/>
              </a:spcAft>
              <a:buClr>
                <a:schemeClr val="dk1"/>
              </a:buClr>
              <a:buSzPct val="76595"/>
              <a:buFont typeface="Calibri"/>
              <a:buNone/>
            </a:pPr>
            <a:endParaRPr sz="3133" b="1" dirty="0"/>
          </a:p>
        </p:txBody>
      </p:sp>
      <p:sp>
        <p:nvSpPr>
          <p:cNvPr id="146" name="Google Shape;146;p29"/>
          <p:cNvSpPr txBox="1"/>
          <p:nvPr/>
        </p:nvSpPr>
        <p:spPr>
          <a:xfrm>
            <a:off x="4072725" y="1568600"/>
            <a:ext cx="4140300" cy="5694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endParaRPr sz="2500"/>
          </a:p>
        </p:txBody>
      </p:sp>
      <p:sp>
        <p:nvSpPr>
          <p:cNvPr id="147" name="Google Shape;147;p29"/>
          <p:cNvSpPr txBox="1"/>
          <p:nvPr/>
        </p:nvSpPr>
        <p:spPr>
          <a:xfrm>
            <a:off x="439548" y="1728648"/>
            <a:ext cx="8232300" cy="2647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000" dirty="0"/>
              <a:t>Papua New Guinea is one of the least urbanised countries in the world. </a:t>
            </a:r>
            <a:endParaRPr sz="2000" dirty="0"/>
          </a:p>
          <a:p>
            <a:pPr marL="0" lvl="0" indent="0" algn="l" rtl="0">
              <a:spcBef>
                <a:spcPts val="0"/>
              </a:spcBef>
              <a:spcAft>
                <a:spcPts val="0"/>
              </a:spcAft>
              <a:buNone/>
            </a:pPr>
            <a:endParaRPr sz="2000" dirty="0"/>
          </a:p>
          <a:p>
            <a:pPr marL="0" lvl="0" indent="0" algn="l" rtl="0">
              <a:spcBef>
                <a:spcPts val="0"/>
              </a:spcBef>
              <a:spcAft>
                <a:spcPts val="0"/>
              </a:spcAft>
              <a:buNone/>
            </a:pPr>
            <a:r>
              <a:rPr lang="en-GB" sz="2000" dirty="0"/>
              <a:t>Just 13% of the population live in urban areas, and close to 40% live below the poverty line.</a:t>
            </a:r>
            <a:endParaRPr sz="2000" dirty="0"/>
          </a:p>
          <a:p>
            <a:pPr marL="0" lvl="0" indent="0" algn="l" rtl="0">
              <a:spcBef>
                <a:spcPts val="0"/>
              </a:spcBef>
              <a:spcAft>
                <a:spcPts val="0"/>
              </a:spcAft>
              <a:buNone/>
            </a:pPr>
            <a:endParaRPr sz="2000" dirty="0"/>
          </a:p>
          <a:p>
            <a:pPr marL="0" lvl="0" indent="0" algn="l" rtl="0">
              <a:spcBef>
                <a:spcPts val="0"/>
              </a:spcBef>
              <a:spcAft>
                <a:spcPts val="0"/>
              </a:spcAft>
              <a:buNone/>
            </a:pPr>
            <a:r>
              <a:rPr lang="en-GB" sz="2000" b="1" dirty="0"/>
              <a:t>The rate of blindness and low-vision in Papua New Guinea is </a:t>
            </a:r>
            <a:br>
              <a:rPr lang="en-GB" sz="2000" b="1" dirty="0"/>
            </a:br>
            <a:r>
              <a:rPr lang="en-GB" sz="2000" b="1" dirty="0"/>
              <a:t>the highest in the Pacific.</a:t>
            </a:r>
            <a:endParaRPr sz="2000" b="1" dirty="0"/>
          </a:p>
          <a:p>
            <a:pPr marL="0" lvl="0" indent="0" algn="l" rtl="0">
              <a:spcBef>
                <a:spcPts val="0"/>
              </a:spcBef>
              <a:spcAft>
                <a:spcPts val="0"/>
              </a:spcAft>
              <a:buNone/>
            </a:pPr>
            <a:r>
              <a:rPr lang="en-GB" sz="2000" dirty="0"/>
              <a:t> </a:t>
            </a:r>
            <a:endParaRPr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pic>
        <p:nvPicPr>
          <p:cNvPr id="152" name="Google Shape;152;p30"/>
          <p:cNvPicPr preferRelativeResize="0"/>
          <p:nvPr/>
        </p:nvPicPr>
        <p:blipFill rotWithShape="1">
          <a:blip r:embed="rId3">
            <a:alphaModFix/>
          </a:blip>
          <a:srcRect l="31435" t="29695" r="38302" b="6783"/>
          <a:stretch/>
        </p:blipFill>
        <p:spPr>
          <a:xfrm>
            <a:off x="2447148" y="155488"/>
            <a:ext cx="4092850" cy="48325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31"/>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59" name="Google Shape;159;p31"/>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60" name="Google Shape;160;p31"/>
          <p:cNvSpPr txBox="1">
            <a:spLocks noGrp="1"/>
          </p:cNvSpPr>
          <p:nvPr>
            <p:ph type="title"/>
          </p:nvPr>
        </p:nvSpPr>
        <p:spPr>
          <a:xfrm>
            <a:off x="478983" y="965342"/>
            <a:ext cx="8118600" cy="7245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GB" sz="2400" b="1" dirty="0">
                <a:solidFill>
                  <a:srgbClr val="9DBCB4"/>
                </a:solidFill>
              </a:rPr>
              <a:t>Activity 1: Evaluating the impact of Social Action</a:t>
            </a:r>
            <a:endParaRPr sz="2400" b="1" dirty="0">
              <a:solidFill>
                <a:srgbClr val="9DBCB4"/>
              </a:solidFill>
            </a:endParaRPr>
          </a:p>
          <a:p>
            <a:pPr marL="0" lvl="0" indent="0" algn="l" rtl="0">
              <a:lnSpc>
                <a:spcPct val="90000"/>
              </a:lnSpc>
              <a:spcBef>
                <a:spcPts val="0"/>
              </a:spcBef>
              <a:spcAft>
                <a:spcPts val="0"/>
              </a:spcAft>
              <a:buClr>
                <a:schemeClr val="dk1"/>
              </a:buClr>
              <a:buSzPts val="2160"/>
              <a:buFont typeface="Calibri"/>
              <a:buNone/>
            </a:pPr>
            <a:endParaRPr sz="433" b="1" dirty="0">
              <a:solidFill>
                <a:srgbClr val="9DBCB4"/>
              </a:solidFill>
            </a:endParaRPr>
          </a:p>
          <a:p>
            <a:pPr marL="0" lvl="0" indent="0" algn="l" rtl="0">
              <a:lnSpc>
                <a:spcPct val="90000"/>
              </a:lnSpc>
              <a:spcBef>
                <a:spcPts val="0"/>
              </a:spcBef>
              <a:spcAft>
                <a:spcPts val="0"/>
              </a:spcAft>
              <a:buClr>
                <a:schemeClr val="dk1"/>
              </a:buClr>
              <a:buSzPts val="2160"/>
              <a:buFont typeface="Calibri"/>
              <a:buNone/>
            </a:pPr>
            <a:endParaRPr sz="433" b="1" dirty="0">
              <a:solidFill>
                <a:srgbClr val="9DBCB4"/>
              </a:solidFill>
            </a:endParaRPr>
          </a:p>
          <a:p>
            <a:pPr marL="0" lvl="0" indent="0" algn="l" rtl="0">
              <a:lnSpc>
                <a:spcPct val="90000"/>
              </a:lnSpc>
              <a:spcBef>
                <a:spcPts val="0"/>
              </a:spcBef>
              <a:spcAft>
                <a:spcPts val="0"/>
              </a:spcAft>
              <a:buClr>
                <a:schemeClr val="dk1"/>
              </a:buClr>
              <a:buSzPts val="2160"/>
              <a:buFont typeface="Calibri"/>
              <a:buNone/>
            </a:pPr>
            <a:endParaRPr sz="433" b="1" dirty="0">
              <a:solidFill>
                <a:srgbClr val="9DBCB4"/>
              </a:solidFill>
            </a:endParaRPr>
          </a:p>
          <a:p>
            <a:pPr marL="0" lvl="0" indent="0" algn="l" rtl="0">
              <a:lnSpc>
                <a:spcPct val="90000"/>
              </a:lnSpc>
              <a:spcBef>
                <a:spcPts val="0"/>
              </a:spcBef>
              <a:spcAft>
                <a:spcPts val="0"/>
              </a:spcAft>
              <a:buClr>
                <a:schemeClr val="dk1"/>
              </a:buClr>
              <a:buSzPct val="85714"/>
              <a:buFont typeface="Calibri"/>
              <a:buNone/>
            </a:pPr>
            <a:r>
              <a:rPr lang="en-GB" sz="2800" b="1" dirty="0"/>
              <a:t>Why does </a:t>
            </a:r>
            <a:r>
              <a:rPr lang="en-GB" b="1" dirty="0"/>
              <a:t>The</a:t>
            </a:r>
            <a:r>
              <a:rPr lang="en-GB" sz="2800" b="1" dirty="0"/>
              <a:t> Fred Hollows Foundation NZ work here?</a:t>
            </a:r>
            <a:endParaRPr sz="2800" b="1" dirty="0"/>
          </a:p>
          <a:p>
            <a:pPr marL="0" lvl="0" indent="0" algn="l" rtl="0">
              <a:lnSpc>
                <a:spcPct val="90000"/>
              </a:lnSpc>
              <a:spcBef>
                <a:spcPts val="0"/>
              </a:spcBef>
              <a:spcAft>
                <a:spcPts val="0"/>
              </a:spcAft>
              <a:buClr>
                <a:schemeClr val="dk1"/>
              </a:buClr>
              <a:buSzPct val="76595"/>
              <a:buFont typeface="Calibri"/>
              <a:buNone/>
            </a:pPr>
            <a:endParaRPr sz="3133" b="1" dirty="0"/>
          </a:p>
        </p:txBody>
      </p:sp>
      <p:sp>
        <p:nvSpPr>
          <p:cNvPr id="161" name="Google Shape;161;p31"/>
          <p:cNvSpPr txBox="1"/>
          <p:nvPr/>
        </p:nvSpPr>
        <p:spPr>
          <a:xfrm>
            <a:off x="4072725" y="1568600"/>
            <a:ext cx="4140300" cy="5694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endParaRPr sz="2500"/>
          </a:p>
        </p:txBody>
      </p:sp>
      <p:sp>
        <p:nvSpPr>
          <p:cNvPr id="162" name="Google Shape;162;p31"/>
          <p:cNvSpPr txBox="1"/>
          <p:nvPr/>
        </p:nvSpPr>
        <p:spPr>
          <a:xfrm>
            <a:off x="431861" y="1741552"/>
            <a:ext cx="8232300" cy="58512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700" dirty="0"/>
              <a:t>Watch this clip to look at the way in which trade and the economy are being challenged and changed. </a:t>
            </a:r>
            <a:endParaRPr sz="1700" dirty="0"/>
          </a:p>
        </p:txBody>
      </p:sp>
      <p:pic>
        <p:nvPicPr>
          <p:cNvPr id="163" name="Google Shape;163;p31" descr="Papua New Guinea is embarking on a new international trade and investment programme to boost its economy, but challenges stand in the way of its ambitious plan. Despite being rich in natural resources, a large segment of its population lives in poverty. Social problems such as corruption and economic mismanagement remain. Roger Maynard reports.&#10;&#10;Subscribe to our channel here: https://cna.asia/youtubesub &#10;&#10;Subscribe to our news service on Telegram: https://cna.asia/telegram&#10;&#10;Follow us:&#10;CNA: https://cna.asia&#10;CNA Lifestyle: http://www.cnalifestyle.com &#10;Facebook: https://www.facebook.com/channelnewsasia&#10;Instagram: https://www.instagram.com/channelnewsasia&#10;Twitter: https://www.twitter.com/channelnewsasia&#10;TikTok: https://www.tiktok.com/@channelnewsasia" title="A new hope for Papua New Guinea’s economy, but challenges abound">
            <a:hlinkClick r:id="rId4"/>
          </p:cNvPr>
          <p:cNvPicPr preferRelativeResize="0"/>
          <p:nvPr/>
        </p:nvPicPr>
        <p:blipFill>
          <a:blip r:embed="rId5">
            <a:alphaModFix/>
          </a:blip>
          <a:stretch>
            <a:fillRect/>
          </a:stretch>
        </p:blipFill>
        <p:spPr>
          <a:xfrm>
            <a:off x="2686331" y="2515819"/>
            <a:ext cx="3771338" cy="2121378"/>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3"/>
                                        </p:tgtEl>
                                        <p:attrNameLst>
                                          <p:attrName>style.visibility</p:attrName>
                                        </p:attrNameLst>
                                      </p:cBhvr>
                                      <p:to>
                                        <p:strVal val="visible"/>
                                      </p:to>
                                    </p:set>
                                    <p:animEffect transition="in" filter="fade">
                                      <p:cBhvr>
                                        <p:cTn id="7" dur="1000"/>
                                        <p:tgtEl>
                                          <p:spTgt spid="1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pic>
        <p:nvPicPr>
          <p:cNvPr id="169" name="Google Shape;169;p32"/>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70" name="Google Shape;170;p32"/>
          <p:cNvSpPr txBox="1">
            <a:spLocks noGrp="1"/>
          </p:cNvSpPr>
          <p:nvPr>
            <p:ph type="title"/>
          </p:nvPr>
        </p:nvSpPr>
        <p:spPr>
          <a:xfrm>
            <a:off x="440072" y="817800"/>
            <a:ext cx="8118600" cy="7245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100000"/>
              </a:lnSpc>
              <a:spcBef>
                <a:spcPts val="0"/>
              </a:spcBef>
              <a:spcAft>
                <a:spcPts val="0"/>
              </a:spcAft>
              <a:buClr>
                <a:schemeClr val="dk1"/>
              </a:buClr>
              <a:buSzPct val="100000"/>
              <a:buFont typeface="Calibri"/>
              <a:buNone/>
            </a:pPr>
            <a:r>
              <a:rPr lang="en-GB" sz="2400" b="1" dirty="0">
                <a:solidFill>
                  <a:srgbClr val="9DBCB4"/>
                </a:solidFill>
              </a:rPr>
              <a:t>Activity 1: Evaluating the impact of Social Action</a:t>
            </a:r>
            <a:endParaRPr sz="2400" b="1" dirty="0">
              <a:solidFill>
                <a:srgbClr val="9DBCB4"/>
              </a:solidFill>
            </a:endParaRPr>
          </a:p>
          <a:p>
            <a:pPr marL="0" lvl="0" indent="0" algn="l" rtl="0">
              <a:lnSpc>
                <a:spcPct val="100000"/>
              </a:lnSpc>
              <a:spcBef>
                <a:spcPts val="0"/>
              </a:spcBef>
              <a:spcAft>
                <a:spcPts val="0"/>
              </a:spcAft>
              <a:buClr>
                <a:schemeClr val="dk1"/>
              </a:buClr>
              <a:buSzPts val="2160"/>
              <a:buFont typeface="Calibri"/>
              <a:buNone/>
            </a:pPr>
            <a:endParaRPr sz="433" b="1" dirty="0">
              <a:solidFill>
                <a:srgbClr val="9DBCB4"/>
              </a:solidFill>
            </a:endParaRPr>
          </a:p>
          <a:p>
            <a:pPr marL="0" lvl="0" indent="0" algn="l" rtl="0">
              <a:lnSpc>
                <a:spcPct val="100000"/>
              </a:lnSpc>
              <a:spcBef>
                <a:spcPts val="0"/>
              </a:spcBef>
              <a:spcAft>
                <a:spcPts val="0"/>
              </a:spcAft>
              <a:buClr>
                <a:schemeClr val="dk1"/>
              </a:buClr>
              <a:buSzPct val="85714"/>
              <a:buFont typeface="Calibri"/>
              <a:buNone/>
            </a:pPr>
            <a:r>
              <a:rPr lang="en-GB" sz="2800" b="1" dirty="0"/>
              <a:t>What are the eye health problems?</a:t>
            </a:r>
            <a:endParaRPr sz="2800" b="1" dirty="0"/>
          </a:p>
          <a:p>
            <a:pPr marL="0" lvl="0" indent="0" algn="l" rtl="0">
              <a:lnSpc>
                <a:spcPct val="100000"/>
              </a:lnSpc>
              <a:spcBef>
                <a:spcPts val="0"/>
              </a:spcBef>
              <a:spcAft>
                <a:spcPts val="0"/>
              </a:spcAft>
              <a:buClr>
                <a:schemeClr val="dk1"/>
              </a:buClr>
              <a:buSzPct val="76595"/>
              <a:buFont typeface="Calibri"/>
              <a:buNone/>
            </a:pPr>
            <a:endParaRPr sz="3133" b="1" dirty="0"/>
          </a:p>
        </p:txBody>
      </p:sp>
      <p:sp>
        <p:nvSpPr>
          <p:cNvPr id="171" name="Google Shape;171;p32"/>
          <p:cNvSpPr txBox="1"/>
          <p:nvPr/>
        </p:nvSpPr>
        <p:spPr>
          <a:xfrm>
            <a:off x="4072725" y="1568600"/>
            <a:ext cx="4140300" cy="5694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endParaRPr sz="2500"/>
          </a:p>
        </p:txBody>
      </p:sp>
      <p:sp>
        <p:nvSpPr>
          <p:cNvPr id="172" name="Google Shape;172;p32"/>
          <p:cNvSpPr txBox="1"/>
          <p:nvPr/>
        </p:nvSpPr>
        <p:spPr>
          <a:xfrm>
            <a:off x="455850" y="1520775"/>
            <a:ext cx="8232300" cy="323162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t>A 2017 survey found that an estimated 5.6% of adults over 50 years old are blind, and two out of every three people with refractive error do not have the right glasses. The most common cause of blindness and visual impairment is cataracts.</a:t>
            </a:r>
            <a:endParaRPr sz="1800" dirty="0"/>
          </a:p>
          <a:p>
            <a:pPr marL="0" lvl="0" indent="0" algn="l" rtl="0">
              <a:spcBef>
                <a:spcPts val="0"/>
              </a:spcBef>
              <a:spcAft>
                <a:spcPts val="0"/>
              </a:spcAft>
              <a:buNone/>
            </a:pPr>
            <a:endParaRPr sz="1800" dirty="0"/>
          </a:p>
          <a:p>
            <a:pPr marL="0" lvl="0" indent="0" algn="l" rtl="0">
              <a:spcBef>
                <a:spcPts val="0"/>
              </a:spcBef>
              <a:spcAft>
                <a:spcPts val="0"/>
              </a:spcAft>
              <a:buNone/>
            </a:pPr>
            <a:r>
              <a:rPr lang="en-GB" sz="1800" dirty="0"/>
              <a:t>Due to low levels of education and literacy and restricted communication networks, there's a widespread lack of understanding about health problems and the benefits of healthcare and medical treatments. </a:t>
            </a:r>
            <a:endParaRPr sz="1800" dirty="0"/>
          </a:p>
          <a:p>
            <a:pPr marL="0" lvl="0" indent="0" algn="l" rtl="0">
              <a:spcBef>
                <a:spcPts val="0"/>
              </a:spcBef>
              <a:spcAft>
                <a:spcPts val="0"/>
              </a:spcAft>
              <a:buNone/>
            </a:pPr>
            <a:endParaRPr sz="1800" dirty="0"/>
          </a:p>
          <a:p>
            <a:pPr marL="0" lvl="0" indent="0" algn="l" rtl="0">
              <a:spcBef>
                <a:spcPts val="0"/>
              </a:spcBef>
              <a:spcAft>
                <a:spcPts val="0"/>
              </a:spcAft>
              <a:buNone/>
            </a:pPr>
            <a:r>
              <a:rPr lang="en-GB" sz="1800" dirty="0"/>
              <a:t>Many people don’t realise they have an eye problem or that they can get treatment.</a:t>
            </a:r>
            <a:endParaRPr sz="17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pic>
        <p:nvPicPr>
          <p:cNvPr id="178" name="Google Shape;178;p33"/>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79" name="Google Shape;179;p33"/>
          <p:cNvSpPr txBox="1">
            <a:spLocks noGrp="1"/>
          </p:cNvSpPr>
          <p:nvPr>
            <p:ph type="title"/>
          </p:nvPr>
        </p:nvSpPr>
        <p:spPr>
          <a:xfrm>
            <a:off x="440072" y="817800"/>
            <a:ext cx="8118600" cy="7245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100000"/>
              </a:lnSpc>
              <a:spcBef>
                <a:spcPts val="0"/>
              </a:spcBef>
              <a:spcAft>
                <a:spcPts val="0"/>
              </a:spcAft>
              <a:buClr>
                <a:schemeClr val="dk1"/>
              </a:buClr>
              <a:buSzPct val="100000"/>
              <a:buFont typeface="Calibri"/>
              <a:buNone/>
            </a:pPr>
            <a:r>
              <a:rPr lang="en-GB" sz="2400" b="1" dirty="0">
                <a:solidFill>
                  <a:srgbClr val="9DBCB4"/>
                </a:solidFill>
              </a:rPr>
              <a:t>Activity 1: Evaluating the impact of Social Action</a:t>
            </a:r>
            <a:endParaRPr sz="2400" b="1" dirty="0">
              <a:solidFill>
                <a:srgbClr val="9DBCB4"/>
              </a:solidFill>
            </a:endParaRPr>
          </a:p>
          <a:p>
            <a:pPr marL="0" lvl="0" indent="0" algn="l" rtl="0">
              <a:lnSpc>
                <a:spcPct val="100000"/>
              </a:lnSpc>
              <a:spcBef>
                <a:spcPts val="0"/>
              </a:spcBef>
              <a:spcAft>
                <a:spcPts val="0"/>
              </a:spcAft>
              <a:buClr>
                <a:schemeClr val="dk1"/>
              </a:buClr>
              <a:buSzPts val="2160"/>
              <a:buFont typeface="Calibri"/>
              <a:buNone/>
            </a:pPr>
            <a:endParaRPr sz="433" b="1" dirty="0">
              <a:solidFill>
                <a:srgbClr val="9DBCB4"/>
              </a:solidFill>
            </a:endParaRPr>
          </a:p>
          <a:p>
            <a:pPr marL="0" lvl="0" indent="0" algn="l" rtl="0">
              <a:lnSpc>
                <a:spcPct val="100000"/>
              </a:lnSpc>
              <a:spcBef>
                <a:spcPts val="0"/>
              </a:spcBef>
              <a:spcAft>
                <a:spcPts val="0"/>
              </a:spcAft>
              <a:buClr>
                <a:schemeClr val="dk1"/>
              </a:buClr>
              <a:buSzPct val="85714"/>
              <a:buFont typeface="Calibri"/>
              <a:buNone/>
            </a:pPr>
            <a:r>
              <a:rPr lang="en-GB" sz="2800" b="1" dirty="0"/>
              <a:t>What evidence was used to inform the approach?</a:t>
            </a:r>
            <a:endParaRPr sz="2800" b="1" dirty="0"/>
          </a:p>
          <a:p>
            <a:pPr marL="0" lvl="0" indent="0" algn="l" rtl="0">
              <a:lnSpc>
                <a:spcPct val="100000"/>
              </a:lnSpc>
              <a:spcBef>
                <a:spcPts val="0"/>
              </a:spcBef>
              <a:spcAft>
                <a:spcPts val="0"/>
              </a:spcAft>
              <a:buClr>
                <a:schemeClr val="dk1"/>
              </a:buClr>
              <a:buSzPct val="76595"/>
              <a:buFont typeface="Calibri"/>
              <a:buNone/>
            </a:pPr>
            <a:endParaRPr sz="3133" b="1" dirty="0"/>
          </a:p>
        </p:txBody>
      </p:sp>
      <p:sp>
        <p:nvSpPr>
          <p:cNvPr id="180" name="Google Shape;180;p33"/>
          <p:cNvSpPr txBox="1"/>
          <p:nvPr/>
        </p:nvSpPr>
        <p:spPr>
          <a:xfrm>
            <a:off x="4072725" y="1568600"/>
            <a:ext cx="4140300" cy="5694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endParaRPr sz="2500"/>
          </a:p>
        </p:txBody>
      </p:sp>
      <p:sp>
        <p:nvSpPr>
          <p:cNvPr id="181" name="Google Shape;181;p33"/>
          <p:cNvSpPr txBox="1"/>
          <p:nvPr/>
        </p:nvSpPr>
        <p:spPr>
          <a:xfrm>
            <a:off x="451510" y="1416200"/>
            <a:ext cx="8232300" cy="3647122"/>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500" dirty="0"/>
              <a:t>2017 Rapid Assessment of Avoidable Blindness or 'RAAB’ used (a population-based survey)</a:t>
            </a:r>
            <a:endParaRPr sz="1500" dirty="0"/>
          </a:p>
          <a:p>
            <a:pPr marL="0" lvl="0" indent="0" algn="l" rtl="0">
              <a:spcBef>
                <a:spcPts val="0"/>
              </a:spcBef>
              <a:spcAft>
                <a:spcPts val="0"/>
              </a:spcAft>
              <a:buNone/>
            </a:pPr>
            <a:endParaRPr sz="1500" dirty="0"/>
          </a:p>
          <a:p>
            <a:pPr marL="0" lvl="0" indent="0" algn="l" rtl="0">
              <a:spcBef>
                <a:spcPts val="0"/>
              </a:spcBef>
              <a:spcAft>
                <a:spcPts val="0"/>
              </a:spcAft>
              <a:buNone/>
            </a:pPr>
            <a:r>
              <a:rPr lang="en-GB" sz="1500" dirty="0">
                <a:solidFill>
                  <a:schemeClr val="dk1"/>
                </a:solidFill>
              </a:rPr>
              <a:t>Evidence-based programming means you can develop intervention programmes based on a community’s needs, as identified in rigorous, valid scientific research — not randomly.</a:t>
            </a:r>
            <a:endParaRPr sz="1500" dirty="0">
              <a:solidFill>
                <a:schemeClr val="dk1"/>
              </a:solidFill>
            </a:endParaRPr>
          </a:p>
          <a:p>
            <a:pPr marL="0" lvl="0" indent="0" algn="l" rtl="0">
              <a:spcBef>
                <a:spcPts val="0"/>
              </a:spcBef>
              <a:spcAft>
                <a:spcPts val="0"/>
              </a:spcAft>
              <a:buNone/>
            </a:pPr>
            <a:endParaRPr sz="1500" dirty="0">
              <a:solidFill>
                <a:schemeClr val="dk1"/>
              </a:solidFill>
            </a:endParaRPr>
          </a:p>
          <a:p>
            <a:pPr marL="0" lvl="0" indent="0" algn="l" rtl="0">
              <a:spcBef>
                <a:spcPts val="0"/>
              </a:spcBef>
              <a:spcAft>
                <a:spcPts val="0"/>
              </a:spcAft>
              <a:buNone/>
            </a:pPr>
            <a:r>
              <a:rPr lang="en-GB" sz="1500" dirty="0">
                <a:solidFill>
                  <a:schemeClr val="dk1"/>
                </a:solidFill>
              </a:rPr>
              <a:t>It’s “rapid” because it can be done in 5 - 6 weeks.</a:t>
            </a:r>
            <a:endParaRPr sz="1500" dirty="0">
              <a:solidFill>
                <a:schemeClr val="dk1"/>
              </a:solidFill>
            </a:endParaRPr>
          </a:p>
          <a:p>
            <a:pPr marL="0" lvl="0" indent="0" algn="l" rtl="0">
              <a:spcBef>
                <a:spcPts val="0"/>
              </a:spcBef>
              <a:spcAft>
                <a:spcPts val="0"/>
              </a:spcAft>
              <a:buNone/>
            </a:pPr>
            <a:r>
              <a:rPr lang="en-GB" sz="1500" dirty="0">
                <a:solidFill>
                  <a:schemeClr val="dk1"/>
                </a:solidFill>
              </a:rPr>
              <a:t>It’s also called “rapid” because it only includes the over-50 age group, where blindness and vision impairment is highest, so that sample size requirements are reduced.</a:t>
            </a:r>
            <a:endParaRPr sz="1500" dirty="0">
              <a:solidFill>
                <a:schemeClr val="dk1"/>
              </a:solidFill>
            </a:endParaRPr>
          </a:p>
          <a:p>
            <a:pPr marL="0" lvl="0" indent="0" algn="l" rtl="0">
              <a:spcBef>
                <a:spcPts val="0"/>
              </a:spcBef>
              <a:spcAft>
                <a:spcPts val="0"/>
              </a:spcAft>
              <a:buNone/>
            </a:pPr>
            <a:endParaRPr sz="1500" dirty="0">
              <a:solidFill>
                <a:schemeClr val="dk1"/>
              </a:solidFill>
            </a:endParaRPr>
          </a:p>
          <a:p>
            <a:pPr marL="0" lvl="0" indent="0" algn="l" rtl="0">
              <a:spcBef>
                <a:spcPts val="0"/>
              </a:spcBef>
              <a:spcAft>
                <a:spcPts val="0"/>
              </a:spcAft>
              <a:buNone/>
            </a:pPr>
            <a:r>
              <a:rPr lang="en-GB" sz="1500" dirty="0">
                <a:solidFill>
                  <a:schemeClr val="dk1"/>
                </a:solidFill>
              </a:rPr>
              <a:t>It is cost effective, it can be carried out quickly, it does not need expensive ophthalmic equipment, and can be conducted by local staff.</a:t>
            </a:r>
            <a:endParaRPr sz="1500" dirty="0">
              <a:solidFill>
                <a:schemeClr val="dk1"/>
              </a:solidFill>
            </a:endParaRPr>
          </a:p>
          <a:p>
            <a:pPr marL="0" lvl="0" indent="0" algn="l" rtl="0">
              <a:spcBef>
                <a:spcPts val="0"/>
              </a:spcBef>
              <a:spcAft>
                <a:spcPts val="0"/>
              </a:spcAft>
              <a:buNone/>
            </a:pPr>
            <a:endParaRPr sz="1500" dirty="0">
              <a:solidFill>
                <a:schemeClr val="dk1"/>
              </a:solidFill>
            </a:endParaRPr>
          </a:p>
          <a:p>
            <a:pPr marL="0" lvl="0" indent="0" algn="l" rtl="0">
              <a:spcBef>
                <a:spcPts val="0"/>
              </a:spcBef>
              <a:spcAft>
                <a:spcPts val="0"/>
              </a:spcAft>
              <a:buNone/>
            </a:pPr>
            <a:r>
              <a:rPr lang="en-GB" sz="1500" dirty="0">
                <a:solidFill>
                  <a:schemeClr val="dk1"/>
                </a:solidFill>
              </a:rPr>
              <a:t>Challenges facing data collection in PNG are the rugged terrain, poor transport infrastructure, and difficulties with law &amp; order. In total, 4,818 adults over 50 were surveyed in the 2017 RAAB. </a:t>
            </a:r>
            <a:endParaRPr sz="1500" dirty="0">
              <a:solidFill>
                <a:schemeClr val="dk1"/>
              </a:solidFill>
            </a:endParaRPr>
          </a:p>
          <a:p>
            <a:pPr marL="0" lvl="0" indent="0" algn="l" rtl="0">
              <a:spcBef>
                <a:spcPts val="0"/>
              </a:spcBef>
              <a:spcAft>
                <a:spcPts val="0"/>
              </a:spcAft>
              <a:buClr>
                <a:schemeClr val="dk1"/>
              </a:buClr>
              <a:buSzPts val="1100"/>
              <a:buFont typeface="Arial"/>
              <a:buNone/>
            </a:pPr>
            <a:endParaRPr sz="1500" dirty="0">
              <a:solidFill>
                <a:schemeClr val="dk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pic>
        <p:nvPicPr>
          <p:cNvPr id="187" name="Google Shape;187;p34"/>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88" name="Google Shape;188;p34"/>
          <p:cNvSpPr txBox="1">
            <a:spLocks noGrp="1"/>
          </p:cNvSpPr>
          <p:nvPr>
            <p:ph type="title"/>
          </p:nvPr>
        </p:nvSpPr>
        <p:spPr>
          <a:xfrm>
            <a:off x="440072" y="817800"/>
            <a:ext cx="8118600" cy="7245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100000"/>
              </a:lnSpc>
              <a:spcBef>
                <a:spcPts val="0"/>
              </a:spcBef>
              <a:spcAft>
                <a:spcPts val="0"/>
              </a:spcAft>
              <a:buClr>
                <a:schemeClr val="dk1"/>
              </a:buClr>
              <a:buSzPct val="100000"/>
              <a:buFont typeface="Calibri"/>
              <a:buNone/>
            </a:pPr>
            <a:r>
              <a:rPr lang="en-GB" sz="2400" b="1" dirty="0">
                <a:solidFill>
                  <a:srgbClr val="9DBCB4"/>
                </a:solidFill>
              </a:rPr>
              <a:t>Activity 1: Evaluating the impact of Social Action</a:t>
            </a:r>
            <a:endParaRPr sz="2400" b="1" dirty="0">
              <a:solidFill>
                <a:srgbClr val="9DBCB4"/>
              </a:solidFill>
            </a:endParaRPr>
          </a:p>
          <a:p>
            <a:pPr marL="0" lvl="0" indent="0" algn="l" rtl="0">
              <a:lnSpc>
                <a:spcPct val="100000"/>
              </a:lnSpc>
              <a:spcBef>
                <a:spcPts val="0"/>
              </a:spcBef>
              <a:spcAft>
                <a:spcPts val="0"/>
              </a:spcAft>
              <a:buClr>
                <a:schemeClr val="dk1"/>
              </a:buClr>
              <a:buSzPts val="2160"/>
              <a:buFont typeface="Calibri"/>
              <a:buNone/>
            </a:pPr>
            <a:endParaRPr sz="433" b="1" dirty="0">
              <a:solidFill>
                <a:srgbClr val="9DBCB4"/>
              </a:solidFill>
            </a:endParaRPr>
          </a:p>
          <a:p>
            <a:pPr marL="0" lvl="0" indent="0" algn="l" rtl="0">
              <a:lnSpc>
                <a:spcPct val="100000"/>
              </a:lnSpc>
              <a:spcBef>
                <a:spcPts val="0"/>
              </a:spcBef>
              <a:spcAft>
                <a:spcPts val="0"/>
              </a:spcAft>
              <a:buClr>
                <a:schemeClr val="dk1"/>
              </a:buClr>
              <a:buSzPct val="85714"/>
              <a:buFont typeface="Calibri"/>
              <a:buNone/>
            </a:pPr>
            <a:r>
              <a:rPr lang="en-GB" sz="2800" b="1" dirty="0"/>
              <a:t>What </a:t>
            </a:r>
            <a:r>
              <a:rPr lang="en-GB" sz="2800" b="1" i="1" dirty="0"/>
              <a:t>did</a:t>
            </a:r>
            <a:r>
              <a:rPr lang="en-GB" sz="2800" b="1" dirty="0"/>
              <a:t> the evidence find?</a:t>
            </a:r>
            <a:endParaRPr sz="2800" b="1" dirty="0"/>
          </a:p>
          <a:p>
            <a:pPr marL="0" lvl="0" indent="0" algn="l" rtl="0">
              <a:lnSpc>
                <a:spcPct val="100000"/>
              </a:lnSpc>
              <a:spcBef>
                <a:spcPts val="0"/>
              </a:spcBef>
              <a:spcAft>
                <a:spcPts val="0"/>
              </a:spcAft>
              <a:buClr>
                <a:schemeClr val="dk1"/>
              </a:buClr>
              <a:buSzPct val="76595"/>
              <a:buFont typeface="Calibri"/>
              <a:buNone/>
            </a:pPr>
            <a:endParaRPr sz="3133" b="1" dirty="0"/>
          </a:p>
        </p:txBody>
      </p:sp>
      <p:sp>
        <p:nvSpPr>
          <p:cNvPr id="189" name="Google Shape;189;p34"/>
          <p:cNvSpPr txBox="1"/>
          <p:nvPr/>
        </p:nvSpPr>
        <p:spPr>
          <a:xfrm>
            <a:off x="4072725" y="1568600"/>
            <a:ext cx="4140300" cy="5694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endParaRPr sz="2500"/>
          </a:p>
        </p:txBody>
      </p:sp>
      <p:sp>
        <p:nvSpPr>
          <p:cNvPr id="190" name="Google Shape;190;p34"/>
          <p:cNvSpPr txBox="1"/>
          <p:nvPr/>
        </p:nvSpPr>
        <p:spPr>
          <a:xfrm>
            <a:off x="451510" y="1416200"/>
            <a:ext cx="8232300" cy="335473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500" dirty="0">
                <a:solidFill>
                  <a:schemeClr val="dk1"/>
                </a:solidFill>
              </a:rPr>
              <a:t>Across all regions in PNG, the rate of blindness was found to be 5.6%, up from 3.9% in 2005. This equates to over 40,746 people who are blind in both eyes, and almost 67,987 who are blind in one eye. </a:t>
            </a:r>
            <a:endParaRPr sz="1500" dirty="0">
              <a:solidFill>
                <a:schemeClr val="dk1"/>
              </a:solidFill>
            </a:endParaRPr>
          </a:p>
          <a:p>
            <a:pPr marL="0" lvl="0" indent="0" algn="l" rtl="0">
              <a:spcBef>
                <a:spcPts val="0"/>
              </a:spcBef>
              <a:spcAft>
                <a:spcPts val="0"/>
              </a:spcAft>
              <a:buNone/>
            </a:pPr>
            <a:endParaRPr sz="1500" dirty="0">
              <a:solidFill>
                <a:schemeClr val="dk1"/>
              </a:solidFill>
            </a:endParaRPr>
          </a:p>
          <a:p>
            <a:pPr marL="0" lvl="0" indent="0" algn="l" rtl="0">
              <a:spcBef>
                <a:spcPts val="0"/>
              </a:spcBef>
              <a:spcAft>
                <a:spcPts val="0"/>
              </a:spcAft>
              <a:buNone/>
            </a:pPr>
            <a:r>
              <a:rPr lang="en-GB" sz="1500" dirty="0">
                <a:solidFill>
                  <a:schemeClr val="dk1"/>
                </a:solidFill>
              </a:rPr>
              <a:t>This is significantly higher than in neighbouring Pacific islands, where the prevalence of blindness ranges between 0.5% and 4.2%.</a:t>
            </a:r>
            <a:endParaRPr sz="1500" dirty="0">
              <a:solidFill>
                <a:schemeClr val="dk1"/>
              </a:solidFill>
            </a:endParaRPr>
          </a:p>
          <a:p>
            <a:pPr marL="0" lvl="0" indent="0" algn="l" rtl="0">
              <a:spcBef>
                <a:spcPts val="0"/>
              </a:spcBef>
              <a:spcAft>
                <a:spcPts val="0"/>
              </a:spcAft>
              <a:buNone/>
            </a:pPr>
            <a:endParaRPr sz="1500" dirty="0">
              <a:solidFill>
                <a:schemeClr val="dk1"/>
              </a:solidFill>
            </a:endParaRPr>
          </a:p>
          <a:p>
            <a:pPr marL="0" lvl="0" indent="0" algn="l" rtl="0">
              <a:spcBef>
                <a:spcPts val="0"/>
              </a:spcBef>
              <a:spcAft>
                <a:spcPts val="0"/>
              </a:spcAft>
              <a:buNone/>
            </a:pPr>
            <a:r>
              <a:rPr lang="en-GB" sz="1500" dirty="0">
                <a:solidFill>
                  <a:schemeClr val="dk1"/>
                </a:solidFill>
              </a:rPr>
              <a:t>The main cause in PNG is untreated cataract, accounting for 89% of all blindness. Some 61% of all blindness was found to be experienced by women. </a:t>
            </a:r>
            <a:endParaRPr sz="1500" dirty="0">
              <a:solidFill>
                <a:schemeClr val="dk1"/>
              </a:solidFill>
            </a:endParaRPr>
          </a:p>
          <a:p>
            <a:pPr marL="0" lvl="0" indent="0" algn="l" rtl="0">
              <a:spcBef>
                <a:spcPts val="0"/>
              </a:spcBef>
              <a:spcAft>
                <a:spcPts val="0"/>
              </a:spcAft>
              <a:buNone/>
            </a:pPr>
            <a:endParaRPr sz="1500" dirty="0">
              <a:solidFill>
                <a:schemeClr val="dk1"/>
              </a:solidFill>
            </a:endParaRPr>
          </a:p>
          <a:p>
            <a:pPr marL="0" lvl="0" indent="0" algn="l" rtl="0">
              <a:spcBef>
                <a:spcPts val="0"/>
              </a:spcBef>
              <a:spcAft>
                <a:spcPts val="0"/>
              </a:spcAft>
              <a:buClr>
                <a:schemeClr val="dk1"/>
              </a:buClr>
              <a:buSzPts val="1100"/>
              <a:buFont typeface="Arial"/>
              <a:buNone/>
            </a:pPr>
            <a:r>
              <a:rPr lang="en-GB" sz="1500" dirty="0">
                <a:solidFill>
                  <a:schemeClr val="dk1"/>
                </a:solidFill>
              </a:rPr>
              <a:t>Approximately two-thirds of all participants who needed spectacles were found to not have them. The RAAB also revealed that 7.8 percent of all adults aged 50 plus years had diabetes. Of these, almost half had some form of diabetic retinopathy (DR) or maculopathy.</a:t>
            </a:r>
            <a:endParaRPr sz="1500" dirty="0">
              <a:solidFill>
                <a:schemeClr val="dk1"/>
              </a:solidFill>
            </a:endParaRPr>
          </a:p>
          <a:p>
            <a:pPr marL="0" lvl="0" indent="0" algn="l" rtl="0">
              <a:spcBef>
                <a:spcPts val="0"/>
              </a:spcBef>
              <a:spcAft>
                <a:spcPts val="0"/>
              </a:spcAft>
              <a:buClr>
                <a:schemeClr val="dk1"/>
              </a:buClr>
              <a:buSzPts val="1100"/>
              <a:buFont typeface="Arial"/>
              <a:buNone/>
            </a:pPr>
            <a:endParaRPr sz="1100" dirty="0">
              <a:solidFill>
                <a:schemeClr val="dk1"/>
              </a:solidFil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TotalTime>
  <Words>2426</Words>
  <Application>Microsoft Office PowerPoint</Application>
  <PresentationFormat>On-screen Show (16:9)</PresentationFormat>
  <Paragraphs>205</Paragraphs>
  <Slides>17</Slides>
  <Notes>17</Notes>
  <HiddenSlides>0</HiddenSlides>
  <MMClips>0</MMClips>
  <ScaleCrop>false</ScaleCrop>
  <HeadingPairs>
    <vt:vector size="4" baseType="variant">
      <vt:variant>
        <vt:lpstr>Theme</vt:lpstr>
      </vt:variant>
      <vt:variant>
        <vt:i4>2</vt:i4>
      </vt:variant>
      <vt:variant>
        <vt:lpstr>Slide Titles</vt:lpstr>
      </vt:variant>
      <vt:variant>
        <vt:i4>17</vt:i4>
      </vt:variant>
    </vt:vector>
  </HeadingPairs>
  <TitlesOfParts>
    <vt:vector size="19" baseType="lpstr">
      <vt:lpstr>Simple Light</vt:lpstr>
      <vt:lpstr>Marina</vt:lpstr>
      <vt:lpstr>PowerPoint Presentation</vt:lpstr>
      <vt:lpstr>Case Study  Making Change in Papua New Guinea (PNG) </vt:lpstr>
      <vt:lpstr>Starter:   Social Action in PNG </vt:lpstr>
      <vt:lpstr>Activity 1: Evaluating the impact of Social Action    Why does The Fred Hollows Foundation NZ work here? </vt:lpstr>
      <vt:lpstr>PowerPoint Presentation</vt:lpstr>
      <vt:lpstr>Activity 1: Evaluating the impact of Social Action    Why does The Fred Hollows Foundation NZ work here? </vt:lpstr>
      <vt:lpstr>Activity 1: Evaluating the impact of Social Action  What are the eye health problems? </vt:lpstr>
      <vt:lpstr>Activity 1: Evaluating the impact of Social Action  What evidence was used to inform the approach? </vt:lpstr>
      <vt:lpstr>Activity 1: Evaluating the impact of Social Action  What did the evidence find? </vt:lpstr>
      <vt:lpstr>Papua New Guinea Gender and Eye Health </vt:lpstr>
      <vt:lpstr>Activity 1: Evaluating the impact of Social Action  What strategies are being used? </vt:lpstr>
      <vt:lpstr>Nurse Lorraine Kuba performs a post-operative  eye test at Madang Eye Clinic </vt:lpstr>
      <vt:lpstr>Madang Provincial Hospital Eye Clinic Madang, Papua New Guinea </vt:lpstr>
      <vt:lpstr>Impact in Papua New Guinea  </vt:lpstr>
      <vt:lpstr>Review: Evaluating the impact of Social Action    Discussion </vt:lpstr>
      <vt:lpstr>Review: Evaluating the impact of Social Action    Discussion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Ellie Moore</dc:creator>
  <cp:lastModifiedBy>Sam Murray</cp:lastModifiedBy>
  <cp:revision>38</cp:revision>
  <dcterms:modified xsi:type="dcterms:W3CDTF">2023-09-14T20:01:52Z</dcterms:modified>
</cp:coreProperties>
</file>